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4"/>
  </p:notesMasterIdLst>
  <p:sldIdLst>
    <p:sldId id="300" r:id="rId2"/>
    <p:sldId id="298" r:id="rId3"/>
    <p:sldId id="310" r:id="rId4"/>
    <p:sldId id="266" r:id="rId5"/>
    <p:sldId id="295" r:id="rId6"/>
    <p:sldId id="311" r:id="rId7"/>
    <p:sldId id="313" r:id="rId8"/>
    <p:sldId id="309" r:id="rId9"/>
    <p:sldId id="314" r:id="rId10"/>
    <p:sldId id="315" r:id="rId11"/>
    <p:sldId id="312" r:id="rId12"/>
    <p:sldId id="277" r:id="rId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2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88B9BB-C4A0-47F5-9953-BF4F2C1B0F78}"/>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936ED0F-501F-4694-A20C-603EBBAF316C}"/>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3CA2F06D-A878-4C9B-98A6-39180F4668DB}" type="datetimeFigureOut">
              <a:rPr lang="en-US"/>
              <a:pPr>
                <a:defRPr/>
              </a:pPr>
              <a:t>6/7/2021</a:t>
            </a:fld>
            <a:endParaRPr lang="en-US"/>
          </a:p>
        </p:txBody>
      </p:sp>
      <p:sp>
        <p:nvSpPr>
          <p:cNvPr id="4" name="Slide Image Placeholder 3">
            <a:extLst>
              <a:ext uri="{FF2B5EF4-FFF2-40B4-BE49-F238E27FC236}">
                <a16:creationId xmlns:a16="http://schemas.microsoft.com/office/drawing/2014/main" id="{A1FD45D4-042F-4A5E-A4D4-0E216DD27BE0}"/>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06CE5140-DE22-4F2F-ACDB-E047ED269E3B}"/>
              </a:ext>
            </a:extLst>
          </p:cNvPr>
          <p:cNvSpPr>
            <a:spLocks noGrp="1"/>
          </p:cNvSpPr>
          <p:nvPr>
            <p:ph type="body" sz="quarter" idx="3"/>
          </p:nvPr>
        </p:nvSpPr>
        <p:spPr>
          <a:xfrm>
            <a:off x="703263" y="4422775"/>
            <a:ext cx="5616575" cy="418782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52E328-1750-4A2F-846A-C7818976DE0F}"/>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E0D3BC7-AA0D-49E3-B383-668519CA69C3}"/>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anose="020F0502020204030204" pitchFamily="34" charset="0"/>
              </a:defRPr>
            </a:lvl1pPr>
          </a:lstStyle>
          <a:p>
            <a:fld id="{48A50729-D305-410C-812A-7EAFA16C961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50729-D305-410C-812A-7EAFA16C9619}" type="slidenum">
              <a:rPr lang="en-US" altLang="en-US" smtClean="0"/>
              <a:pPr/>
              <a:t>9</a:t>
            </a:fld>
            <a:endParaRPr lang="en-US" altLang="en-US"/>
          </a:p>
        </p:txBody>
      </p:sp>
    </p:spTree>
    <p:extLst>
      <p:ext uri="{BB962C8B-B14F-4D97-AF65-F5344CB8AC3E}">
        <p14:creationId xmlns:p14="http://schemas.microsoft.com/office/powerpoint/2010/main" val="160829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7BC777-FDF4-4440-9320-FBD8D71D052C}"/>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71E36AB9-77CD-412F-AB17-2BC9C3004BF9}"/>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10A660A0-597C-432D-9A65-6E8AE0BD0C4C}"/>
              </a:ext>
            </a:extLst>
          </p:cNvPr>
          <p:cNvSpPr>
            <a:spLocks noGrp="1"/>
          </p:cNvSpPr>
          <p:nvPr>
            <p:ph type="dt" sz="half" idx="10"/>
          </p:nvPr>
        </p:nvSpPr>
        <p:spPr/>
        <p:txBody>
          <a:bodyPr/>
          <a:lstStyle>
            <a:lvl1pPr>
              <a:defRPr/>
            </a:lvl1pPr>
          </a:lstStyle>
          <a:p>
            <a:pPr>
              <a:defRPr/>
            </a:pPr>
            <a:fld id="{B0E99E53-DEA7-456D-B81B-6D8CF31D599D}" type="datetimeFigureOut">
              <a:rPr lang="en-US"/>
              <a:pPr>
                <a:defRPr/>
              </a:pPr>
              <a:t>6/7/2021</a:t>
            </a:fld>
            <a:endParaRPr lang="en-US"/>
          </a:p>
        </p:txBody>
      </p:sp>
      <p:sp>
        <p:nvSpPr>
          <p:cNvPr id="7" name="Footer Placeholder 4">
            <a:extLst>
              <a:ext uri="{FF2B5EF4-FFF2-40B4-BE49-F238E27FC236}">
                <a16:creationId xmlns:a16="http://schemas.microsoft.com/office/drawing/2014/main" id="{CAF7EB97-1597-4587-9772-8AF4D5BDB4F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CDA98D0-18B3-4A57-805F-058B5CA3F4C7}"/>
              </a:ext>
            </a:extLst>
          </p:cNvPr>
          <p:cNvSpPr>
            <a:spLocks noGrp="1"/>
          </p:cNvSpPr>
          <p:nvPr>
            <p:ph type="sldNum" sz="quarter" idx="12"/>
          </p:nvPr>
        </p:nvSpPr>
        <p:spPr/>
        <p:txBody>
          <a:bodyPr/>
          <a:lstStyle>
            <a:lvl1pPr>
              <a:defRPr/>
            </a:lvl1pPr>
          </a:lstStyle>
          <a:p>
            <a:fld id="{2A38D68A-BC7F-4371-BC26-0C0E24A71ED9}" type="slidenum">
              <a:rPr lang="en-US" altLang="en-US"/>
              <a:pPr/>
              <a:t>‹#›</a:t>
            </a:fld>
            <a:endParaRPr lang="en-US" altLang="en-US"/>
          </a:p>
        </p:txBody>
      </p:sp>
    </p:spTree>
    <p:extLst>
      <p:ext uri="{BB962C8B-B14F-4D97-AF65-F5344CB8AC3E}">
        <p14:creationId xmlns:p14="http://schemas.microsoft.com/office/powerpoint/2010/main" val="275844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2C494-1C5D-4885-AA2D-D1F52E442244}"/>
              </a:ext>
            </a:extLst>
          </p:cNvPr>
          <p:cNvSpPr>
            <a:spLocks noGrp="1"/>
          </p:cNvSpPr>
          <p:nvPr>
            <p:ph type="dt" sz="half" idx="10"/>
          </p:nvPr>
        </p:nvSpPr>
        <p:spPr/>
        <p:txBody>
          <a:bodyPr/>
          <a:lstStyle>
            <a:lvl1pPr>
              <a:defRPr/>
            </a:lvl1pPr>
          </a:lstStyle>
          <a:p>
            <a:pPr>
              <a:defRPr/>
            </a:pPr>
            <a:fld id="{00D67B32-C6BA-438B-BA70-196941E631D0}" type="datetimeFigureOut">
              <a:rPr lang="en-US"/>
              <a:pPr>
                <a:defRPr/>
              </a:pPr>
              <a:t>6/7/2021</a:t>
            </a:fld>
            <a:endParaRPr lang="en-US"/>
          </a:p>
        </p:txBody>
      </p:sp>
      <p:sp>
        <p:nvSpPr>
          <p:cNvPr id="5" name="Footer Placeholder 4">
            <a:extLst>
              <a:ext uri="{FF2B5EF4-FFF2-40B4-BE49-F238E27FC236}">
                <a16:creationId xmlns:a16="http://schemas.microsoft.com/office/drawing/2014/main" id="{D455C07F-89E9-4B60-8362-52B53D15B5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FBB869-4750-4FAF-8DD0-94666A86FCF1}"/>
              </a:ext>
            </a:extLst>
          </p:cNvPr>
          <p:cNvSpPr>
            <a:spLocks noGrp="1"/>
          </p:cNvSpPr>
          <p:nvPr>
            <p:ph type="sldNum" sz="quarter" idx="12"/>
          </p:nvPr>
        </p:nvSpPr>
        <p:spPr/>
        <p:txBody>
          <a:bodyPr/>
          <a:lstStyle>
            <a:lvl1pPr>
              <a:defRPr/>
            </a:lvl1pPr>
          </a:lstStyle>
          <a:p>
            <a:fld id="{4D124538-9F27-49E8-BC07-25599CC75E88}" type="slidenum">
              <a:rPr lang="en-US" altLang="en-US"/>
              <a:pPr/>
              <a:t>‹#›</a:t>
            </a:fld>
            <a:endParaRPr lang="en-US" altLang="en-US"/>
          </a:p>
        </p:txBody>
      </p:sp>
    </p:spTree>
    <p:extLst>
      <p:ext uri="{BB962C8B-B14F-4D97-AF65-F5344CB8AC3E}">
        <p14:creationId xmlns:p14="http://schemas.microsoft.com/office/powerpoint/2010/main" val="71888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FE0878-B665-40B8-9EF0-B53B4ADBA299}"/>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5D04248F-F2ED-4B88-92EF-3B7D304C4EED}"/>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EBDA7B25-CCA1-48D0-8B4B-BE571AF81C25}"/>
              </a:ext>
            </a:extLst>
          </p:cNvPr>
          <p:cNvSpPr>
            <a:spLocks noGrp="1"/>
          </p:cNvSpPr>
          <p:nvPr>
            <p:ph type="dt" sz="half" idx="10"/>
          </p:nvPr>
        </p:nvSpPr>
        <p:spPr/>
        <p:txBody>
          <a:bodyPr/>
          <a:lstStyle>
            <a:lvl1pPr>
              <a:defRPr/>
            </a:lvl1pPr>
          </a:lstStyle>
          <a:p>
            <a:pPr>
              <a:defRPr/>
            </a:pPr>
            <a:fld id="{F51D4DCD-3192-4764-8E24-BDD26E402A76}" type="datetimeFigureOut">
              <a:rPr lang="en-US"/>
              <a:pPr>
                <a:defRPr/>
              </a:pPr>
              <a:t>6/7/2021</a:t>
            </a:fld>
            <a:endParaRPr lang="en-US"/>
          </a:p>
        </p:txBody>
      </p:sp>
      <p:sp>
        <p:nvSpPr>
          <p:cNvPr id="7" name="Footer Placeholder 4">
            <a:extLst>
              <a:ext uri="{FF2B5EF4-FFF2-40B4-BE49-F238E27FC236}">
                <a16:creationId xmlns:a16="http://schemas.microsoft.com/office/drawing/2014/main" id="{2B1889AD-ED82-4D45-A5F2-7D5EFE01C88D}"/>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4EB5983-3E98-46D3-86A2-3379C5B460E2}"/>
              </a:ext>
            </a:extLst>
          </p:cNvPr>
          <p:cNvSpPr>
            <a:spLocks noGrp="1"/>
          </p:cNvSpPr>
          <p:nvPr>
            <p:ph type="sldNum" sz="quarter" idx="12"/>
          </p:nvPr>
        </p:nvSpPr>
        <p:spPr/>
        <p:txBody>
          <a:bodyPr/>
          <a:lstStyle>
            <a:lvl1pPr>
              <a:defRPr/>
            </a:lvl1pPr>
          </a:lstStyle>
          <a:p>
            <a:fld id="{995723C1-5565-41A8-A07E-4D5BF84C2B29}" type="slidenum">
              <a:rPr lang="en-US" altLang="en-US"/>
              <a:pPr/>
              <a:t>‹#›</a:t>
            </a:fld>
            <a:endParaRPr lang="en-US" altLang="en-US"/>
          </a:p>
        </p:txBody>
      </p:sp>
    </p:spTree>
    <p:extLst>
      <p:ext uri="{BB962C8B-B14F-4D97-AF65-F5344CB8AC3E}">
        <p14:creationId xmlns:p14="http://schemas.microsoft.com/office/powerpoint/2010/main" val="22928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2F87D-3991-43D4-8AB0-E06A6B14706B}"/>
              </a:ext>
            </a:extLst>
          </p:cNvPr>
          <p:cNvSpPr>
            <a:spLocks noGrp="1"/>
          </p:cNvSpPr>
          <p:nvPr>
            <p:ph type="dt" sz="half" idx="10"/>
          </p:nvPr>
        </p:nvSpPr>
        <p:spPr/>
        <p:txBody>
          <a:bodyPr/>
          <a:lstStyle>
            <a:lvl1pPr>
              <a:defRPr/>
            </a:lvl1pPr>
          </a:lstStyle>
          <a:p>
            <a:pPr>
              <a:defRPr/>
            </a:pPr>
            <a:fld id="{B3477E46-5381-49A6-9D40-109D77C274B8}" type="datetimeFigureOut">
              <a:rPr lang="en-US"/>
              <a:pPr>
                <a:defRPr/>
              </a:pPr>
              <a:t>6/7/2021</a:t>
            </a:fld>
            <a:endParaRPr lang="en-US"/>
          </a:p>
        </p:txBody>
      </p:sp>
      <p:sp>
        <p:nvSpPr>
          <p:cNvPr id="5" name="Footer Placeholder 4">
            <a:extLst>
              <a:ext uri="{FF2B5EF4-FFF2-40B4-BE49-F238E27FC236}">
                <a16:creationId xmlns:a16="http://schemas.microsoft.com/office/drawing/2014/main" id="{86E24590-2B3E-4592-9D81-7D82919457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50E41B-483A-4C27-B9FD-6217F83A2668}"/>
              </a:ext>
            </a:extLst>
          </p:cNvPr>
          <p:cNvSpPr>
            <a:spLocks noGrp="1"/>
          </p:cNvSpPr>
          <p:nvPr>
            <p:ph type="sldNum" sz="quarter" idx="12"/>
          </p:nvPr>
        </p:nvSpPr>
        <p:spPr/>
        <p:txBody>
          <a:bodyPr/>
          <a:lstStyle>
            <a:lvl1pPr>
              <a:defRPr/>
            </a:lvl1pPr>
          </a:lstStyle>
          <a:p>
            <a:fld id="{5A235679-332D-4C20-9A01-FE51D429403A}" type="slidenum">
              <a:rPr lang="en-US" altLang="en-US"/>
              <a:pPr/>
              <a:t>‹#›</a:t>
            </a:fld>
            <a:endParaRPr lang="en-US" altLang="en-US"/>
          </a:p>
        </p:txBody>
      </p:sp>
    </p:spTree>
    <p:extLst>
      <p:ext uri="{BB962C8B-B14F-4D97-AF65-F5344CB8AC3E}">
        <p14:creationId xmlns:p14="http://schemas.microsoft.com/office/powerpoint/2010/main" val="135964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2DBE8-A90A-496E-9A59-C0EDBFE280F0}"/>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AB273CE9-5B91-4BF0-A439-E0F957F74C9A}"/>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23226E5D-E21D-4EBC-A1B9-C8EE0FF78703}"/>
              </a:ext>
            </a:extLst>
          </p:cNvPr>
          <p:cNvSpPr>
            <a:spLocks noGrp="1"/>
          </p:cNvSpPr>
          <p:nvPr>
            <p:ph type="dt" sz="half" idx="10"/>
          </p:nvPr>
        </p:nvSpPr>
        <p:spPr/>
        <p:txBody>
          <a:bodyPr/>
          <a:lstStyle>
            <a:lvl1pPr>
              <a:defRPr/>
            </a:lvl1pPr>
          </a:lstStyle>
          <a:p>
            <a:pPr>
              <a:defRPr/>
            </a:pPr>
            <a:fld id="{5CEB6134-5A65-4F71-AFCC-C8082D18B19F}" type="datetimeFigureOut">
              <a:rPr lang="en-US"/>
              <a:pPr>
                <a:defRPr/>
              </a:pPr>
              <a:t>6/7/2021</a:t>
            </a:fld>
            <a:endParaRPr lang="en-US"/>
          </a:p>
        </p:txBody>
      </p:sp>
      <p:sp>
        <p:nvSpPr>
          <p:cNvPr id="7" name="Footer Placeholder 4">
            <a:extLst>
              <a:ext uri="{FF2B5EF4-FFF2-40B4-BE49-F238E27FC236}">
                <a16:creationId xmlns:a16="http://schemas.microsoft.com/office/drawing/2014/main" id="{1224CB4F-F0E2-4FF5-ACA6-EAA6FCC83D1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AC26FBF-9B33-4FF9-83D0-1D8AC52ECEAC}"/>
              </a:ext>
            </a:extLst>
          </p:cNvPr>
          <p:cNvSpPr>
            <a:spLocks noGrp="1"/>
          </p:cNvSpPr>
          <p:nvPr>
            <p:ph type="sldNum" sz="quarter" idx="12"/>
          </p:nvPr>
        </p:nvSpPr>
        <p:spPr/>
        <p:txBody>
          <a:bodyPr/>
          <a:lstStyle>
            <a:lvl1pPr>
              <a:defRPr/>
            </a:lvl1pPr>
          </a:lstStyle>
          <a:p>
            <a:fld id="{7B99333B-EAA1-49FA-99C3-B3F92EFE5CA8}" type="slidenum">
              <a:rPr lang="en-US" altLang="en-US"/>
              <a:pPr/>
              <a:t>‹#›</a:t>
            </a:fld>
            <a:endParaRPr lang="en-US" altLang="en-US"/>
          </a:p>
        </p:txBody>
      </p:sp>
    </p:spTree>
    <p:extLst>
      <p:ext uri="{BB962C8B-B14F-4D97-AF65-F5344CB8AC3E}">
        <p14:creationId xmlns:p14="http://schemas.microsoft.com/office/powerpoint/2010/main" val="100933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5BBF9E4-44CA-4C56-9AE2-E73B9CFD585B}"/>
              </a:ext>
            </a:extLst>
          </p:cNvPr>
          <p:cNvSpPr>
            <a:spLocks noGrp="1"/>
          </p:cNvSpPr>
          <p:nvPr>
            <p:ph type="dt" sz="half" idx="10"/>
          </p:nvPr>
        </p:nvSpPr>
        <p:spPr/>
        <p:txBody>
          <a:bodyPr/>
          <a:lstStyle>
            <a:lvl1pPr>
              <a:defRPr/>
            </a:lvl1pPr>
          </a:lstStyle>
          <a:p>
            <a:pPr>
              <a:defRPr/>
            </a:pPr>
            <a:fld id="{46EEF449-1BFA-42DE-A1E0-7A0F020AAC15}" type="datetimeFigureOut">
              <a:rPr lang="en-US"/>
              <a:pPr>
                <a:defRPr/>
              </a:pPr>
              <a:t>6/7/2021</a:t>
            </a:fld>
            <a:endParaRPr lang="en-US"/>
          </a:p>
        </p:txBody>
      </p:sp>
      <p:sp>
        <p:nvSpPr>
          <p:cNvPr id="6" name="Footer Placeholder 4">
            <a:extLst>
              <a:ext uri="{FF2B5EF4-FFF2-40B4-BE49-F238E27FC236}">
                <a16:creationId xmlns:a16="http://schemas.microsoft.com/office/drawing/2014/main" id="{78D18C50-A813-4E24-B37A-9249E08BFC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A39D68-06D5-4B6F-82B4-EEC791ACA827}"/>
              </a:ext>
            </a:extLst>
          </p:cNvPr>
          <p:cNvSpPr>
            <a:spLocks noGrp="1"/>
          </p:cNvSpPr>
          <p:nvPr>
            <p:ph type="sldNum" sz="quarter" idx="12"/>
          </p:nvPr>
        </p:nvSpPr>
        <p:spPr/>
        <p:txBody>
          <a:bodyPr/>
          <a:lstStyle>
            <a:lvl1pPr>
              <a:defRPr/>
            </a:lvl1pPr>
          </a:lstStyle>
          <a:p>
            <a:fld id="{EB212036-8B5D-4443-9B55-AAA4D52F0171}" type="slidenum">
              <a:rPr lang="en-US" altLang="en-US"/>
              <a:pPr/>
              <a:t>‹#›</a:t>
            </a:fld>
            <a:endParaRPr lang="en-US" altLang="en-US"/>
          </a:p>
        </p:txBody>
      </p:sp>
    </p:spTree>
    <p:extLst>
      <p:ext uri="{BB962C8B-B14F-4D97-AF65-F5344CB8AC3E}">
        <p14:creationId xmlns:p14="http://schemas.microsoft.com/office/powerpoint/2010/main" val="417795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4DDFA8A-6489-42C8-8CFA-1AE5D9E06900}"/>
              </a:ext>
            </a:extLst>
          </p:cNvPr>
          <p:cNvSpPr>
            <a:spLocks noGrp="1"/>
          </p:cNvSpPr>
          <p:nvPr>
            <p:ph type="dt" sz="half" idx="10"/>
          </p:nvPr>
        </p:nvSpPr>
        <p:spPr/>
        <p:txBody>
          <a:bodyPr/>
          <a:lstStyle>
            <a:lvl1pPr>
              <a:defRPr/>
            </a:lvl1pPr>
          </a:lstStyle>
          <a:p>
            <a:pPr>
              <a:defRPr/>
            </a:pPr>
            <a:fld id="{4229884E-B9C1-43BA-A867-72EF997C43D9}" type="datetimeFigureOut">
              <a:rPr lang="en-US"/>
              <a:pPr>
                <a:defRPr/>
              </a:pPr>
              <a:t>6/7/2021</a:t>
            </a:fld>
            <a:endParaRPr lang="en-US"/>
          </a:p>
        </p:txBody>
      </p:sp>
      <p:sp>
        <p:nvSpPr>
          <p:cNvPr id="8" name="Footer Placeholder 4">
            <a:extLst>
              <a:ext uri="{FF2B5EF4-FFF2-40B4-BE49-F238E27FC236}">
                <a16:creationId xmlns:a16="http://schemas.microsoft.com/office/drawing/2014/main" id="{9DD1863D-00A1-4F8B-8688-53D57299AA6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82F14E-22DD-4899-BE60-2D6B14215120}"/>
              </a:ext>
            </a:extLst>
          </p:cNvPr>
          <p:cNvSpPr>
            <a:spLocks noGrp="1"/>
          </p:cNvSpPr>
          <p:nvPr>
            <p:ph type="sldNum" sz="quarter" idx="12"/>
          </p:nvPr>
        </p:nvSpPr>
        <p:spPr/>
        <p:txBody>
          <a:bodyPr/>
          <a:lstStyle>
            <a:lvl1pPr>
              <a:defRPr/>
            </a:lvl1pPr>
          </a:lstStyle>
          <a:p>
            <a:fld id="{5FBA6B8B-DFFA-4AA4-9B50-AC83C10D028A}" type="slidenum">
              <a:rPr lang="en-US" altLang="en-US"/>
              <a:pPr/>
              <a:t>‹#›</a:t>
            </a:fld>
            <a:endParaRPr lang="en-US" altLang="en-US"/>
          </a:p>
        </p:txBody>
      </p:sp>
    </p:spTree>
    <p:extLst>
      <p:ext uri="{BB962C8B-B14F-4D97-AF65-F5344CB8AC3E}">
        <p14:creationId xmlns:p14="http://schemas.microsoft.com/office/powerpoint/2010/main" val="303080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11AFB0-F476-464B-8203-EC47F4A5C494}"/>
              </a:ext>
            </a:extLst>
          </p:cNvPr>
          <p:cNvSpPr>
            <a:spLocks noGrp="1"/>
          </p:cNvSpPr>
          <p:nvPr>
            <p:ph type="dt" sz="half" idx="10"/>
          </p:nvPr>
        </p:nvSpPr>
        <p:spPr/>
        <p:txBody>
          <a:bodyPr/>
          <a:lstStyle>
            <a:lvl1pPr>
              <a:defRPr/>
            </a:lvl1pPr>
          </a:lstStyle>
          <a:p>
            <a:pPr>
              <a:defRPr/>
            </a:pPr>
            <a:fld id="{22442341-0C04-40FF-A397-8DACAC1FAD5A}" type="datetimeFigureOut">
              <a:rPr lang="en-US"/>
              <a:pPr>
                <a:defRPr/>
              </a:pPr>
              <a:t>6/7/2021</a:t>
            </a:fld>
            <a:endParaRPr lang="en-US"/>
          </a:p>
        </p:txBody>
      </p:sp>
      <p:sp>
        <p:nvSpPr>
          <p:cNvPr id="4" name="Footer Placeholder 4">
            <a:extLst>
              <a:ext uri="{FF2B5EF4-FFF2-40B4-BE49-F238E27FC236}">
                <a16:creationId xmlns:a16="http://schemas.microsoft.com/office/drawing/2014/main" id="{50198BE1-566A-4A21-92D7-9DB255FDD4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E5D4B4C-AD5A-4CC0-A53C-3EAE85C6831E}"/>
              </a:ext>
            </a:extLst>
          </p:cNvPr>
          <p:cNvSpPr>
            <a:spLocks noGrp="1"/>
          </p:cNvSpPr>
          <p:nvPr>
            <p:ph type="sldNum" sz="quarter" idx="12"/>
          </p:nvPr>
        </p:nvSpPr>
        <p:spPr/>
        <p:txBody>
          <a:bodyPr/>
          <a:lstStyle>
            <a:lvl1pPr>
              <a:defRPr/>
            </a:lvl1pPr>
          </a:lstStyle>
          <a:p>
            <a:fld id="{F2EB09EA-E025-4DC4-B82B-A44A93E6E15E}" type="slidenum">
              <a:rPr lang="en-US" altLang="en-US"/>
              <a:pPr/>
              <a:t>‹#›</a:t>
            </a:fld>
            <a:endParaRPr lang="en-US" altLang="en-US"/>
          </a:p>
        </p:txBody>
      </p:sp>
    </p:spTree>
    <p:extLst>
      <p:ext uri="{BB962C8B-B14F-4D97-AF65-F5344CB8AC3E}">
        <p14:creationId xmlns:p14="http://schemas.microsoft.com/office/powerpoint/2010/main" val="55761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7B2A4-2C39-4337-929A-407E91E480B3}"/>
              </a:ext>
            </a:extLst>
          </p:cNvPr>
          <p:cNvSpPr>
            <a:spLocks noGrp="1"/>
          </p:cNvSpPr>
          <p:nvPr>
            <p:ph type="dt" sz="half" idx="10"/>
          </p:nvPr>
        </p:nvSpPr>
        <p:spPr/>
        <p:txBody>
          <a:bodyPr/>
          <a:lstStyle>
            <a:lvl1pPr>
              <a:defRPr/>
            </a:lvl1pPr>
          </a:lstStyle>
          <a:p>
            <a:pPr>
              <a:defRPr/>
            </a:pPr>
            <a:fld id="{CF4393C7-6B7C-4E9A-B450-FE18CB7CA2F5}" type="datetimeFigureOut">
              <a:rPr lang="en-US"/>
              <a:pPr>
                <a:defRPr/>
              </a:pPr>
              <a:t>6/7/2021</a:t>
            </a:fld>
            <a:endParaRPr lang="en-US"/>
          </a:p>
        </p:txBody>
      </p:sp>
      <p:sp>
        <p:nvSpPr>
          <p:cNvPr id="3" name="Footer Placeholder 2">
            <a:extLst>
              <a:ext uri="{FF2B5EF4-FFF2-40B4-BE49-F238E27FC236}">
                <a16:creationId xmlns:a16="http://schemas.microsoft.com/office/drawing/2014/main" id="{4143AB3F-02C6-4DCB-BD3C-B254071EE2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A76242A-2FE6-4465-B46D-CEC268DEE3E5}"/>
              </a:ext>
            </a:extLst>
          </p:cNvPr>
          <p:cNvSpPr>
            <a:spLocks noGrp="1"/>
          </p:cNvSpPr>
          <p:nvPr>
            <p:ph type="sldNum" sz="quarter" idx="12"/>
          </p:nvPr>
        </p:nvSpPr>
        <p:spPr/>
        <p:txBody>
          <a:bodyPr/>
          <a:lstStyle>
            <a:lvl1pPr>
              <a:defRPr/>
            </a:lvl1pPr>
          </a:lstStyle>
          <a:p>
            <a:fld id="{7B7C0208-4FA4-4BB5-853D-3635662575E1}" type="slidenum">
              <a:rPr lang="en-US" altLang="en-US"/>
              <a:pPr/>
              <a:t>‹#›</a:t>
            </a:fld>
            <a:endParaRPr lang="en-US" altLang="en-US"/>
          </a:p>
        </p:txBody>
      </p:sp>
    </p:spTree>
    <p:extLst>
      <p:ext uri="{BB962C8B-B14F-4D97-AF65-F5344CB8AC3E}">
        <p14:creationId xmlns:p14="http://schemas.microsoft.com/office/powerpoint/2010/main" val="260984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57667-99DA-4DAF-8391-6567B0D030A5}"/>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D4FDCBFF-A562-4E76-A1CC-5B78FA05C68B}"/>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D64939C0-ECFB-437F-8E7C-D76A3F0AB44B}"/>
              </a:ext>
            </a:extLst>
          </p:cNvPr>
          <p:cNvSpPr>
            <a:spLocks noGrp="1"/>
          </p:cNvSpPr>
          <p:nvPr>
            <p:ph type="dt" sz="half" idx="10"/>
          </p:nvPr>
        </p:nvSpPr>
        <p:spPr/>
        <p:txBody>
          <a:bodyPr/>
          <a:lstStyle>
            <a:lvl1pPr>
              <a:defRPr/>
            </a:lvl1pPr>
          </a:lstStyle>
          <a:p>
            <a:pPr>
              <a:defRPr/>
            </a:pPr>
            <a:fld id="{44A5C8FC-DF7E-40EA-BAEC-552EE9B8FCCF}" type="datetimeFigureOut">
              <a:rPr lang="en-US"/>
              <a:pPr>
                <a:defRPr/>
              </a:pPr>
              <a:t>6/7/2021</a:t>
            </a:fld>
            <a:endParaRPr lang="en-US"/>
          </a:p>
        </p:txBody>
      </p:sp>
      <p:sp>
        <p:nvSpPr>
          <p:cNvPr id="8" name="Footer Placeholder 5">
            <a:extLst>
              <a:ext uri="{FF2B5EF4-FFF2-40B4-BE49-F238E27FC236}">
                <a16:creationId xmlns:a16="http://schemas.microsoft.com/office/drawing/2014/main" id="{F8E92240-04B6-4CB6-B546-12776E0BF0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53901DC-22E1-451E-99C0-DD82144CB411}"/>
              </a:ext>
            </a:extLst>
          </p:cNvPr>
          <p:cNvSpPr>
            <a:spLocks noGrp="1"/>
          </p:cNvSpPr>
          <p:nvPr>
            <p:ph type="sldNum" sz="quarter" idx="12"/>
          </p:nvPr>
        </p:nvSpPr>
        <p:spPr/>
        <p:txBody>
          <a:bodyPr/>
          <a:lstStyle>
            <a:lvl1pPr>
              <a:defRPr/>
            </a:lvl1pPr>
          </a:lstStyle>
          <a:p>
            <a:fld id="{94F8F551-8206-4EB9-8B10-A29FAAC16E2F}" type="slidenum">
              <a:rPr lang="en-US" altLang="en-US"/>
              <a:pPr/>
              <a:t>‹#›</a:t>
            </a:fld>
            <a:endParaRPr lang="en-US" altLang="en-US"/>
          </a:p>
        </p:txBody>
      </p:sp>
    </p:spTree>
    <p:extLst>
      <p:ext uri="{BB962C8B-B14F-4D97-AF65-F5344CB8AC3E}">
        <p14:creationId xmlns:p14="http://schemas.microsoft.com/office/powerpoint/2010/main" val="227033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677793-F59D-4F3F-AE08-55E0A23F7D1F}"/>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97C41A61-14C8-4A62-9FA8-62956191D7E4}"/>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2F9253C2-A881-47D7-9319-7738595F44C4}"/>
              </a:ext>
            </a:extLst>
          </p:cNvPr>
          <p:cNvSpPr>
            <a:spLocks noGrp="1"/>
          </p:cNvSpPr>
          <p:nvPr>
            <p:ph type="dt" sz="half" idx="10"/>
          </p:nvPr>
        </p:nvSpPr>
        <p:spPr>
          <a:xfrm>
            <a:off x="165100" y="1169988"/>
            <a:ext cx="2522538" cy="201612"/>
          </a:xfrm>
        </p:spPr>
        <p:txBody>
          <a:bodyPr/>
          <a:lstStyle>
            <a:lvl1pPr>
              <a:defRPr/>
            </a:lvl1pPr>
          </a:lstStyle>
          <a:p>
            <a:pPr>
              <a:defRPr/>
            </a:pPr>
            <a:fld id="{2C6E92EE-5044-4045-8E4C-4CCA5D767996}" type="datetimeFigureOut">
              <a:rPr lang="en-US"/>
              <a:pPr>
                <a:defRPr/>
              </a:pPr>
              <a:t>6/7/2021</a:t>
            </a:fld>
            <a:endParaRPr lang="en-US"/>
          </a:p>
        </p:txBody>
      </p:sp>
      <p:sp>
        <p:nvSpPr>
          <p:cNvPr id="8" name="Footer Placeholder 5">
            <a:extLst>
              <a:ext uri="{FF2B5EF4-FFF2-40B4-BE49-F238E27FC236}">
                <a16:creationId xmlns:a16="http://schemas.microsoft.com/office/drawing/2014/main" id="{77B8731F-B516-4ED7-9F93-ADCC24F5E655}"/>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71A009B9-751F-4FE2-B13F-BB4BFB9CF7B5}"/>
              </a:ext>
            </a:extLst>
          </p:cNvPr>
          <p:cNvSpPr>
            <a:spLocks noGrp="1"/>
          </p:cNvSpPr>
          <p:nvPr>
            <p:ph type="sldNum" sz="quarter" idx="12"/>
          </p:nvPr>
        </p:nvSpPr>
        <p:spPr>
          <a:xfrm>
            <a:off x="8339138" y="1169988"/>
            <a:ext cx="733425" cy="201612"/>
          </a:xfrm>
        </p:spPr>
        <p:txBody>
          <a:bodyPr/>
          <a:lstStyle>
            <a:lvl1pPr>
              <a:defRPr/>
            </a:lvl1pPr>
          </a:lstStyle>
          <a:p>
            <a:fld id="{5E822848-05D6-4E06-897A-5CA52D2245EE}" type="slidenum">
              <a:rPr lang="en-US" altLang="en-US"/>
              <a:pPr/>
              <a:t>‹#›</a:t>
            </a:fld>
            <a:endParaRPr lang="en-US" altLang="en-US"/>
          </a:p>
        </p:txBody>
      </p:sp>
    </p:spTree>
    <p:extLst>
      <p:ext uri="{BB962C8B-B14F-4D97-AF65-F5344CB8AC3E}">
        <p14:creationId xmlns:p14="http://schemas.microsoft.com/office/powerpoint/2010/main" val="84449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6BF5A7-514C-4FDE-82C4-031FF443F865}"/>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240C6BA0-3FA7-49CF-97D3-6768CE711AE3}"/>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3E54FF8E-0DC5-4A08-BA45-642EC36469FE}"/>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A42F27EF-2128-4C2A-88F8-35E9E5AC226A}"/>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D9A79A-3186-41D2-A972-2EB95413659D}"/>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D3CD7567-BF3D-4884-B8E0-1E1094A36F53}" type="datetimeFigureOut">
              <a:rPr lang="en-US"/>
              <a:pPr>
                <a:defRPr/>
              </a:pPr>
              <a:t>6/7/2021</a:t>
            </a:fld>
            <a:endParaRPr lang="en-US"/>
          </a:p>
        </p:txBody>
      </p:sp>
      <p:sp>
        <p:nvSpPr>
          <p:cNvPr id="5" name="Footer Placeholder 4">
            <a:extLst>
              <a:ext uri="{FF2B5EF4-FFF2-40B4-BE49-F238E27FC236}">
                <a16:creationId xmlns:a16="http://schemas.microsoft.com/office/drawing/2014/main" id="{FACFEDFF-90FE-472C-B603-D32805E10D1F}"/>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a:extLst>
              <a:ext uri="{FF2B5EF4-FFF2-40B4-BE49-F238E27FC236}">
                <a16:creationId xmlns:a16="http://schemas.microsoft.com/office/drawing/2014/main" id="{C306C827-3D26-4FC2-9697-19CC2867C155}"/>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2825E756-CBE3-437C-811F-3B6A0CFAAD3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 id="2147483928" r:id="rId2"/>
    <p:sldLayoutId id="2147483934" r:id="rId3"/>
    <p:sldLayoutId id="2147483929" r:id="rId4"/>
    <p:sldLayoutId id="2147483930" r:id="rId5"/>
    <p:sldLayoutId id="2147483931" r:id="rId6"/>
    <p:sldLayoutId id="2147483935" r:id="rId7"/>
    <p:sldLayoutId id="2147483936" r:id="rId8"/>
    <p:sldLayoutId id="2147483937" r:id="rId9"/>
    <p:sldLayoutId id="2147483932" r:id="rId10"/>
    <p:sldLayoutId id="2147483938" r:id="rId11"/>
  </p:sldLayoutIdLst>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os.myflorida.com/library-archiv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jacksonville.com/tu-online/opgamble/archive/061707.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E98CC39F-0CD7-4E2B-A1F3-89B174B150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3" y="5219700"/>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1C8467-BA8B-455E-BC47-F35F9CE35E58}"/>
              </a:ext>
            </a:extLst>
          </p:cNvPr>
          <p:cNvSpPr>
            <a:spLocks noGrp="1"/>
          </p:cNvSpPr>
          <p:nvPr>
            <p:ph type="ctrTitle"/>
          </p:nvPr>
        </p:nvSpPr>
        <p:spPr>
          <a:xfrm>
            <a:off x="914400" y="3071697"/>
            <a:ext cx="7342188" cy="2343705"/>
          </a:xfrm>
        </p:spPr>
        <p:txBody>
          <a:bodyPr anchor="ctr">
            <a:noAutofit/>
          </a:bodyPr>
          <a:lstStyle/>
          <a:p>
            <a:pPr algn="ctr" eaLnBrk="1" fontAlgn="auto" hangingPunct="1">
              <a:spcAft>
                <a:spcPts val="0"/>
              </a:spcAft>
              <a:defRPr/>
            </a:pPr>
            <a:br>
              <a:rPr lang="en-US" sz="4000" cap="all" dirty="0">
                <a:solidFill>
                  <a:schemeClr val="accent1">
                    <a:satMod val="150000"/>
                  </a:schemeClr>
                </a:solidFill>
                <a:latin typeface="Baskerville Old Face" panose="02020602080505020303" pitchFamily="18" charset="0"/>
              </a:rPr>
            </a:br>
            <a:endParaRPr lang="en-US" sz="4000" cap="all" dirty="0">
              <a:solidFill>
                <a:schemeClr val="accent1">
                  <a:satMod val="150000"/>
                </a:schemeClr>
              </a:solidFill>
              <a:latin typeface="Baskerville Old Face" panose="02020602080505020303" pitchFamily="18" charset="0"/>
            </a:endParaRPr>
          </a:p>
        </p:txBody>
      </p:sp>
      <p:sp>
        <p:nvSpPr>
          <p:cNvPr id="8196" name="TextBox 2">
            <a:extLst>
              <a:ext uri="{FF2B5EF4-FFF2-40B4-BE49-F238E27FC236}">
                <a16:creationId xmlns:a16="http://schemas.microsoft.com/office/drawing/2014/main" id="{504CDA43-D914-4C00-A7A6-01F0F2C13342}"/>
              </a:ext>
            </a:extLst>
          </p:cNvPr>
          <p:cNvSpPr txBox="1">
            <a:spLocks noChangeArrowheads="1"/>
          </p:cNvSpPr>
          <p:nvPr/>
        </p:nvSpPr>
        <p:spPr bwMode="auto">
          <a:xfrm>
            <a:off x="1447800" y="5326063"/>
            <a:ext cx="751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9BBB59"/>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8064A2"/>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4BACC6"/>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800" b="1" dirty="0">
                <a:latin typeface="Times New Roman" panose="02020603050405020304" pitchFamily="18" charset="0"/>
                <a:cs typeface="Times New Roman" panose="02020603050405020304" pitchFamily="18" charset="0"/>
              </a:rPr>
              <a:t>Presented by: </a:t>
            </a:r>
          </a:p>
          <a:p>
            <a:pPr eaLnBrk="1" hangingPunct="1">
              <a:buClrTx/>
              <a:buSzTx/>
              <a:buFontTx/>
              <a:buNone/>
            </a:pPr>
            <a:r>
              <a:rPr lang="en-US" altLang="en-US" sz="1800" b="1" dirty="0">
                <a:latin typeface="Times New Roman" panose="02020603050405020304" pitchFamily="18" charset="0"/>
                <a:cs typeface="Times New Roman" panose="02020603050405020304" pitchFamily="18" charset="0"/>
              </a:rPr>
              <a:t>Margaret M. Sidman, Managing Deputy &amp; Deputy of Legislative Affairs</a:t>
            </a:r>
          </a:p>
          <a:p>
            <a:pPr eaLnBrk="1" hangingPunct="1">
              <a:buClrTx/>
              <a:buSzTx/>
              <a:buFontTx/>
              <a:buNone/>
            </a:pPr>
            <a:r>
              <a:rPr lang="en-US" altLang="en-US" sz="1800" b="1" dirty="0">
                <a:latin typeface="Times New Roman" panose="02020603050405020304" pitchFamily="18" charset="0"/>
                <a:cs typeface="Times New Roman" panose="02020603050405020304" pitchFamily="18" charset="0"/>
              </a:rPr>
              <a:t>Paige H. Johnston, Chief of Legislative Affairs</a:t>
            </a:r>
          </a:p>
          <a:p>
            <a:pPr eaLnBrk="1" hangingPunct="1">
              <a:buClrTx/>
              <a:buSzTx/>
              <a:buFontTx/>
              <a:buNone/>
            </a:pPr>
            <a:r>
              <a:rPr lang="en-US" altLang="en-US" sz="1800" b="1" dirty="0">
                <a:latin typeface="Times New Roman" panose="02020603050405020304" pitchFamily="18" charset="0"/>
                <a:cs typeface="Times New Roman" panose="02020603050405020304" pitchFamily="18" charset="0"/>
              </a:rPr>
              <a:t>Office of General Counsel</a:t>
            </a:r>
          </a:p>
        </p:txBody>
      </p:sp>
      <p:sp>
        <p:nvSpPr>
          <p:cNvPr id="8197" name="TextBox 3">
            <a:extLst>
              <a:ext uri="{FF2B5EF4-FFF2-40B4-BE49-F238E27FC236}">
                <a16:creationId xmlns:a16="http://schemas.microsoft.com/office/drawing/2014/main" id="{42443F99-096E-47A5-9910-B7CB5A71C4B0}"/>
              </a:ext>
            </a:extLst>
          </p:cNvPr>
          <p:cNvSpPr txBox="1">
            <a:spLocks noChangeArrowheads="1"/>
          </p:cNvSpPr>
          <p:nvPr/>
        </p:nvSpPr>
        <p:spPr bwMode="auto">
          <a:xfrm>
            <a:off x="193675" y="513086"/>
            <a:ext cx="8783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9BBB59"/>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8064A2"/>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4BACC6"/>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ClrTx/>
              <a:buSzTx/>
              <a:buFontTx/>
              <a:buNone/>
            </a:pPr>
            <a:r>
              <a:rPr lang="en-US" altLang="en-US" sz="4000" b="1" dirty="0">
                <a:solidFill>
                  <a:srgbClr val="FFFF00"/>
                </a:solidFill>
                <a:latin typeface="Times New Roman" panose="02020603050405020304" pitchFamily="18" charset="0"/>
                <a:cs typeface="Times New Roman" panose="02020603050405020304" pitchFamily="18" charset="0"/>
              </a:rPr>
              <a:t>2021</a:t>
            </a:r>
          </a:p>
          <a:p>
            <a:pPr algn="ctr" eaLnBrk="1" hangingPunct="1">
              <a:buClrTx/>
              <a:buSzTx/>
              <a:buFontTx/>
              <a:buNone/>
            </a:pPr>
            <a:r>
              <a:rPr lang="en-US" altLang="en-US" sz="4000" b="1" dirty="0">
                <a:solidFill>
                  <a:srgbClr val="FFFF00"/>
                </a:solidFill>
                <a:latin typeface="Times New Roman" panose="02020603050405020304" pitchFamily="18" charset="0"/>
                <a:cs typeface="Times New Roman" panose="02020603050405020304" pitchFamily="18" charset="0"/>
              </a:rPr>
              <a:t>Sunshine Law &amp; Public Records</a:t>
            </a:r>
            <a:endParaRPr lang="en-US" altLang="en-US" sz="1600" dirty="0">
              <a:solidFill>
                <a:srgbClr val="FFFF00"/>
              </a:solidFill>
              <a:latin typeface="Times New Roman" panose="02020603050405020304" pitchFamily="18" charset="0"/>
              <a:cs typeface="Times New Roman" panose="02020603050405020304" pitchFamily="18" charset="0"/>
            </a:endParaRPr>
          </a:p>
        </p:txBody>
      </p:sp>
      <p:pic>
        <p:nvPicPr>
          <p:cNvPr id="8198" name="Picture 2">
            <a:extLst>
              <a:ext uri="{FF2B5EF4-FFF2-40B4-BE49-F238E27FC236}">
                <a16:creationId xmlns:a16="http://schemas.microsoft.com/office/drawing/2014/main" id="{0E434DA0-6B1A-4914-A27A-3809EF22F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71700"/>
            <a:ext cx="2935287"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3E0F-FE86-4708-A205-F886C037F69E}"/>
              </a:ext>
            </a:extLst>
          </p:cNvPr>
          <p:cNvSpPr>
            <a:spLocks noGrp="1"/>
          </p:cNvSpPr>
          <p:nvPr>
            <p:ph type="title"/>
          </p:nvPr>
        </p:nvSpPr>
        <p:spPr>
          <a:xfrm>
            <a:off x="457200" y="374523"/>
            <a:ext cx="8229600" cy="1252728"/>
          </a:xfrm>
        </p:spPr>
        <p:txBody>
          <a:bodyPr/>
          <a:lstStyle/>
          <a:p>
            <a:pPr algn="ctr"/>
            <a:r>
              <a:rPr lang="en-US" dirty="0">
                <a:solidFill>
                  <a:schemeClr val="tx2">
                    <a:lumMod val="20000"/>
                    <a:lumOff val="80000"/>
                  </a:schemeClr>
                </a:solidFill>
                <a:latin typeface="Times New Roman" panose="02020603050405020304" pitchFamily="18" charset="0"/>
                <a:cs typeface="Times New Roman" panose="02020603050405020304" pitchFamily="18" charset="0"/>
              </a:rPr>
              <a:t>Retention Schedule Continued</a:t>
            </a:r>
          </a:p>
        </p:txBody>
      </p:sp>
      <p:sp>
        <p:nvSpPr>
          <p:cNvPr id="3" name="Content Placeholder 2">
            <a:extLst>
              <a:ext uri="{FF2B5EF4-FFF2-40B4-BE49-F238E27FC236}">
                <a16:creationId xmlns:a16="http://schemas.microsoft.com/office/drawing/2014/main" id="{9B864559-784D-4CBF-A9E0-CE232015C766}"/>
              </a:ext>
            </a:extLst>
          </p:cNvPr>
          <p:cNvSpPr>
            <a:spLocks noGrp="1"/>
          </p:cNvSpPr>
          <p:nvPr>
            <p:ph idx="1"/>
          </p:nvPr>
        </p:nvSpPr>
        <p:spPr>
          <a:xfrm>
            <a:off x="457200" y="1774825"/>
            <a:ext cx="8229600" cy="4625975"/>
          </a:xfrm>
        </p:spPr>
        <p:txBody>
          <a:bodyPr/>
          <a:lstStyle/>
          <a:p>
            <a:pPr marL="119062" indent="0" algn="ctr">
              <a:buNone/>
            </a:pPr>
            <a:r>
              <a:rPr lang="en-US" sz="2800" dirty="0">
                <a:latin typeface="Times New Roman" panose="02020603050405020304" pitchFamily="18" charset="0"/>
                <a:cs typeface="Times New Roman" panose="02020603050405020304" pitchFamily="18" charset="0"/>
              </a:rPr>
              <a:t>The Retention Schedule for each public record is not based upon the type of communication (e-mail, text, social media), but is determined based on their </a:t>
            </a:r>
            <a:r>
              <a:rPr lang="en-US" sz="2800" i="1" dirty="0">
                <a:solidFill>
                  <a:srgbClr val="FF0000"/>
                </a:solidFill>
                <a:latin typeface="Times New Roman" panose="02020603050405020304" pitchFamily="18" charset="0"/>
                <a:cs typeface="Times New Roman" panose="02020603050405020304" pitchFamily="18" charset="0"/>
              </a:rPr>
              <a:t>legal, fiscal, administrative and historical values</a:t>
            </a:r>
            <a:r>
              <a:rPr lang="en-US" sz="2800" dirty="0">
                <a:latin typeface="Times New Roman" panose="02020603050405020304" pitchFamily="18" charset="0"/>
                <a:cs typeface="Times New Roman" panose="02020603050405020304" pitchFamily="18" charset="0"/>
              </a:rPr>
              <a:t>, regardless of the form in which they reside or the method by which they are transmitted. </a:t>
            </a:r>
          </a:p>
          <a:p>
            <a:pPr marL="119062" indent="0">
              <a:buNone/>
            </a:pPr>
            <a:endParaRPr lang="en-US" sz="2800" dirty="0">
              <a:latin typeface="Times New Roman" panose="02020603050405020304" pitchFamily="18" charset="0"/>
              <a:cs typeface="Times New Roman" panose="02020603050405020304" pitchFamily="18" charset="0"/>
            </a:endParaRPr>
          </a:p>
          <a:p>
            <a:pPr marL="119062" indent="0">
              <a:buNone/>
            </a:pPr>
            <a:endParaRPr lang="en-US" sz="2800" dirty="0">
              <a:latin typeface="Times New Roman" panose="02020603050405020304" pitchFamily="18" charset="0"/>
              <a:cs typeface="Times New Roman" panose="02020603050405020304" pitchFamily="18" charset="0"/>
            </a:endParaRPr>
          </a:p>
          <a:p>
            <a:pPr marL="119062" indent="0" algn="just">
              <a:buNone/>
            </a:pPr>
            <a:r>
              <a:rPr lang="en-US" sz="1800" dirty="0">
                <a:latin typeface="Times New Roman" panose="02020603050405020304" pitchFamily="18" charset="0"/>
                <a:cs typeface="Times New Roman" panose="02020603050405020304" pitchFamily="18" charset="0"/>
              </a:rPr>
              <a:t>*See General Records Schedule GS1-SL for State and Local Government Agencies, Electronic Communications, available online at </a:t>
            </a:r>
            <a:r>
              <a:rPr lang="en-US" sz="1800" dirty="0">
                <a:latin typeface="Times New Roman" panose="02020603050405020304" pitchFamily="18" charset="0"/>
                <a:cs typeface="Times New Roman" panose="02020603050405020304" pitchFamily="18" charset="0"/>
                <a:hlinkClick r:id="rId2"/>
              </a:rPr>
              <a:t>http://dos.myflorida.com/library-archives</a:t>
            </a:r>
            <a:endParaRPr lang="en-US" sz="1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92249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6797-F7A4-4D33-B38B-F2A6C7FCA221}"/>
              </a:ext>
            </a:extLst>
          </p:cNvPr>
          <p:cNvSpPr>
            <a:spLocks noGrp="1"/>
          </p:cNvSpPr>
          <p:nvPr>
            <p:ph type="title"/>
          </p:nvPr>
        </p:nvSpPr>
        <p:spPr>
          <a:xfrm>
            <a:off x="457200" y="326898"/>
            <a:ext cx="8229600" cy="1252728"/>
          </a:xfrm>
        </p:spPr>
        <p:txBody>
          <a:bodyPr/>
          <a:lstStyle/>
          <a:p>
            <a:pPr algn="ctr"/>
            <a:r>
              <a:rPr lang="en-US" dirty="0">
                <a:solidFill>
                  <a:schemeClr val="tx2">
                    <a:lumMod val="20000"/>
                    <a:lumOff val="80000"/>
                  </a:schemeClr>
                </a:solidFill>
                <a:latin typeface="Times New Roman" panose="02020603050405020304" pitchFamily="18" charset="0"/>
                <a:cs typeface="Times New Roman" panose="02020603050405020304" pitchFamily="18" charset="0"/>
              </a:rPr>
              <a:t>Question</a:t>
            </a:r>
          </a:p>
        </p:txBody>
      </p:sp>
      <p:sp>
        <p:nvSpPr>
          <p:cNvPr id="3" name="Content Placeholder 2">
            <a:extLst>
              <a:ext uri="{FF2B5EF4-FFF2-40B4-BE49-F238E27FC236}">
                <a16:creationId xmlns:a16="http://schemas.microsoft.com/office/drawing/2014/main" id="{F89C16BE-9C34-410E-AEC6-64B74CDC7BF1}"/>
              </a:ext>
            </a:extLst>
          </p:cNvPr>
          <p:cNvSpPr>
            <a:spLocks noGrp="1"/>
          </p:cNvSpPr>
          <p:nvPr>
            <p:ph idx="1"/>
          </p:nvPr>
        </p:nvSpPr>
        <p:spPr>
          <a:xfrm>
            <a:off x="276225" y="1774825"/>
            <a:ext cx="8505825" cy="4756277"/>
          </a:xfrm>
        </p:spPr>
        <p:txBody>
          <a:bodyPr/>
          <a:lstStyle/>
          <a:p>
            <a:pPr marL="119062" indent="0" algn="jus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Council Member C is tech savvy and uses all of the latest apps and social media platforms, such as Twitter, Instagram, and Facebook and maintains a blog on his personal website to communicate with constituents.  </a:t>
            </a:r>
          </a:p>
          <a:p>
            <a:pPr marL="119062" indent="0" algn="jus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Which of the following is true?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0113" lvl="2" indent="-342900" algn="just">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can limit the people who join his accounts/pages to those who live in his district.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0113" lvl="2" indent="-342900" algn="just">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does not have to maintain these  accounts as public records because they are on private apps/platforms.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0113" lvl="2" indent="-342900" algn="just">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has to maintain all accounts pursuant to the state retention schedule since the accounts are subject to public records law.</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0113" lvl="2" indent="-342900" algn="just">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can block other Council Members from his accounts/pages to avoid potential Sunshine Law violations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9062" indent="0" algn="just">
              <a:buNone/>
            </a:pPr>
            <a:r>
              <a:rPr lang="en-US" sz="1800" dirty="0"/>
              <a:t>	</a:t>
            </a:r>
          </a:p>
        </p:txBody>
      </p:sp>
    </p:spTree>
    <p:extLst>
      <p:ext uri="{BB962C8B-B14F-4D97-AF65-F5344CB8AC3E}">
        <p14:creationId xmlns:p14="http://schemas.microsoft.com/office/powerpoint/2010/main" val="110471762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3FEE2F4B-4DAE-4FC6-95D0-C3F0013E31D7}"/>
              </a:ext>
            </a:extLst>
          </p:cNvPr>
          <p:cNvSpPr txBox="1">
            <a:spLocks noChangeArrowheads="1"/>
          </p:cNvSpPr>
          <p:nvPr/>
        </p:nvSpPr>
        <p:spPr bwMode="auto">
          <a:xfrm>
            <a:off x="600075" y="573088"/>
            <a:ext cx="785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9BBB59"/>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8064A2"/>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4BACC6"/>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ClrTx/>
              <a:buSzTx/>
              <a:buFontTx/>
              <a:buNone/>
            </a:pPr>
            <a:r>
              <a:rPr lang="en-US" altLang="en-US" sz="7200" b="1">
                <a:solidFill>
                  <a:schemeClr val="accent1"/>
                </a:solidFill>
                <a:latin typeface="Baskerville Old Face" panose="02020602080505020303" pitchFamily="18" charset="0"/>
              </a:rPr>
              <a:t>Thank You!</a:t>
            </a:r>
          </a:p>
        </p:txBody>
      </p:sp>
      <p:pic>
        <p:nvPicPr>
          <p:cNvPr id="26627" name="Picture 3">
            <a:extLst>
              <a:ext uri="{FF2B5EF4-FFF2-40B4-BE49-F238E27FC236}">
                <a16:creationId xmlns:a16="http://schemas.microsoft.com/office/drawing/2014/main" id="{B45B592D-5592-4216-AA56-9236AD9687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773238"/>
            <a:ext cx="60579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0EB7-4A3E-4C78-9A56-F854F949DFDC}"/>
              </a:ext>
            </a:extLst>
          </p:cNvPr>
          <p:cNvSpPr>
            <a:spLocks noGrp="1"/>
          </p:cNvSpPr>
          <p:nvPr>
            <p:ph type="title"/>
          </p:nvPr>
        </p:nvSpPr>
        <p:spPr>
          <a:xfrm>
            <a:off x="457200" y="239064"/>
            <a:ext cx="8229600" cy="1252728"/>
          </a:xfrm>
        </p:spPr>
        <p:txBody>
          <a:bodyPr>
            <a:noAutofit/>
          </a:bodyPr>
          <a:lstStyle/>
          <a:p>
            <a:pPr algn="ctr" eaLnBrk="1" fontAlgn="auto" hangingPunct="1">
              <a:spcAft>
                <a:spcPts val="0"/>
              </a:spcAft>
              <a:defRPr/>
            </a:pPr>
            <a:r>
              <a:rPr lang="en-US" sz="3200" u="sng" dirty="0">
                <a:solidFill>
                  <a:schemeClr val="tx2">
                    <a:lumMod val="20000"/>
                    <a:lumOff val="80000"/>
                  </a:schemeClr>
                </a:solidFill>
                <a:latin typeface="Times New Roman" panose="02020603050405020304" pitchFamily="18" charset="0"/>
                <a:cs typeface="Times New Roman" panose="02020603050405020304" pitchFamily="18" charset="0"/>
              </a:rPr>
              <a:t>Section 286.011, Florida Statutes</a:t>
            </a:r>
            <a:br>
              <a:rPr lang="en-US" sz="3200" u="sng" dirty="0">
                <a:solidFill>
                  <a:schemeClr val="tx2">
                    <a:lumMod val="20000"/>
                    <a:lumOff val="80000"/>
                  </a:schemeClr>
                </a:solidFill>
                <a:latin typeface="Times New Roman" panose="02020603050405020304" pitchFamily="18" charset="0"/>
                <a:cs typeface="Times New Roman" panose="02020603050405020304" pitchFamily="18" charset="0"/>
              </a:rPr>
            </a:br>
            <a:r>
              <a:rPr lang="en-US" sz="3200" u="sng" dirty="0">
                <a:solidFill>
                  <a:schemeClr val="tx2">
                    <a:lumMod val="20000"/>
                    <a:lumOff val="80000"/>
                  </a:schemeClr>
                </a:solidFill>
                <a:latin typeface="Times New Roman" panose="02020603050405020304" pitchFamily="18" charset="0"/>
                <a:cs typeface="Times New Roman" panose="02020603050405020304" pitchFamily="18" charset="0"/>
              </a:rPr>
              <a:t>A Public Meeting is:</a:t>
            </a:r>
          </a:p>
        </p:txBody>
      </p:sp>
      <p:sp>
        <p:nvSpPr>
          <p:cNvPr id="3" name="Content Placeholder 2">
            <a:extLst>
              <a:ext uri="{FF2B5EF4-FFF2-40B4-BE49-F238E27FC236}">
                <a16:creationId xmlns:a16="http://schemas.microsoft.com/office/drawing/2014/main" id="{78CE9856-4948-4FFD-99C9-A368FABB0497}"/>
              </a:ext>
            </a:extLst>
          </p:cNvPr>
          <p:cNvSpPr>
            <a:spLocks noGrp="1"/>
          </p:cNvSpPr>
          <p:nvPr>
            <p:ph idx="1"/>
          </p:nvPr>
        </p:nvSpPr>
        <p:spPr>
          <a:xfrm>
            <a:off x="457200" y="2078038"/>
            <a:ext cx="8229600" cy="4191000"/>
          </a:xfrm>
        </p:spPr>
        <p:txBody>
          <a:bodyPr rtlCol="0">
            <a:normAutofit/>
          </a:bodyPr>
          <a:lstStyle/>
          <a:p>
            <a:pPr marL="520700" indent="-457200" eaLnBrk="1" fontAlgn="auto" hangingPunct="1">
              <a:lnSpc>
                <a:spcPct val="90000"/>
              </a:lnSpc>
              <a:spcBef>
                <a:spcPts val="0"/>
              </a:spcBef>
              <a:spcAft>
                <a:spcPts val="0"/>
              </a:spcAft>
              <a:defRPr/>
            </a:pPr>
            <a:r>
              <a:rPr lang="en-US" altLang="en-US" b="1" dirty="0">
                <a:latin typeface="Times New Roman" panose="02020603050405020304" pitchFamily="18" charset="0"/>
                <a:cs typeface="Times New Roman" panose="02020603050405020304" pitchFamily="18" charset="0"/>
                <a:sym typeface="Wingdings" pitchFamily="2" charset="2"/>
              </a:rPr>
              <a:t>Meeting/Conversation/Discussion </a:t>
            </a:r>
          </a:p>
          <a:p>
            <a:pPr marL="984250" indent="-920750" eaLnBrk="1" fontAlgn="auto" hangingPunct="1">
              <a:lnSpc>
                <a:spcPct val="90000"/>
              </a:lnSpc>
              <a:spcBef>
                <a:spcPts val="0"/>
              </a:spcBef>
              <a:spcAft>
                <a:spcPts val="0"/>
              </a:spcAft>
              <a:buFont typeface="Wingdings 2"/>
              <a:buNone/>
              <a:defRPr/>
            </a:pPr>
            <a:endParaRPr lang="en-US" altLang="en-US" b="1" dirty="0">
              <a:latin typeface="Times New Roman" panose="02020603050405020304" pitchFamily="18" charset="0"/>
              <a:cs typeface="Times New Roman" panose="02020603050405020304" pitchFamily="18" charset="0"/>
              <a:sym typeface="Wingdings" pitchFamily="2" charset="2"/>
            </a:endParaRPr>
          </a:p>
          <a:p>
            <a:pPr marL="520700" indent="-457200" eaLnBrk="1" fontAlgn="auto" hangingPunct="1">
              <a:lnSpc>
                <a:spcPct val="90000"/>
              </a:lnSpc>
              <a:spcBef>
                <a:spcPts val="0"/>
              </a:spcBef>
              <a:spcAft>
                <a:spcPts val="0"/>
              </a:spcAft>
              <a:defRPr/>
            </a:pPr>
            <a:r>
              <a:rPr lang="en-US" altLang="en-US" b="1" u="sng" dirty="0">
                <a:latin typeface="Times New Roman" panose="02020603050405020304" pitchFamily="18" charset="0"/>
                <a:cs typeface="Times New Roman" panose="02020603050405020304" pitchFamily="18" charset="0"/>
                <a:sym typeface="Wingdings" pitchFamily="2" charset="2"/>
              </a:rPr>
              <a:t>Two or more</a:t>
            </a:r>
            <a:r>
              <a:rPr lang="en-US" altLang="en-US" b="1" dirty="0">
                <a:latin typeface="Times New Roman" panose="02020603050405020304" pitchFamily="18" charset="0"/>
                <a:cs typeface="Times New Roman" panose="02020603050405020304" pitchFamily="18" charset="0"/>
                <a:sym typeface="Wingdings" pitchFamily="2" charset="2"/>
              </a:rPr>
              <a:t> Council or Board Members of the same entity</a:t>
            </a:r>
          </a:p>
          <a:p>
            <a:pPr marL="520700" indent="-457200" eaLnBrk="1" fontAlgn="auto" hangingPunct="1">
              <a:lnSpc>
                <a:spcPct val="90000"/>
              </a:lnSpc>
              <a:spcBef>
                <a:spcPts val="0"/>
              </a:spcBef>
              <a:spcAft>
                <a:spcPts val="0"/>
              </a:spcAft>
              <a:defRPr/>
            </a:pPr>
            <a:endParaRPr lang="en-US" altLang="en-US" b="1" dirty="0">
              <a:latin typeface="Times New Roman" panose="02020603050405020304" pitchFamily="18" charset="0"/>
              <a:cs typeface="Times New Roman" panose="02020603050405020304" pitchFamily="18" charset="0"/>
              <a:sym typeface="Wingdings" pitchFamily="2" charset="2"/>
            </a:endParaRPr>
          </a:p>
          <a:p>
            <a:pPr marL="520700" indent="-457200" eaLnBrk="1" fontAlgn="auto" hangingPunct="1">
              <a:lnSpc>
                <a:spcPct val="90000"/>
              </a:lnSpc>
              <a:spcBef>
                <a:spcPts val="0"/>
              </a:spcBef>
              <a:spcAft>
                <a:spcPts val="0"/>
              </a:spcAft>
              <a:defRPr/>
            </a:pPr>
            <a:r>
              <a:rPr lang="en-US" altLang="en-US" b="1" dirty="0">
                <a:latin typeface="Times New Roman" panose="02020603050405020304" pitchFamily="18" charset="0"/>
                <a:cs typeface="Times New Roman" panose="02020603050405020304" pitchFamily="18" charset="0"/>
                <a:sym typeface="Wingdings" pitchFamily="2" charset="2"/>
              </a:rPr>
              <a:t>Where a matter that is likely or foreseeably to be considered by that </a:t>
            </a:r>
          </a:p>
          <a:p>
            <a:pPr marL="63500" indent="0" eaLnBrk="1" fontAlgn="auto" hangingPunct="1">
              <a:lnSpc>
                <a:spcPct val="90000"/>
              </a:lnSpc>
              <a:spcBef>
                <a:spcPts val="0"/>
              </a:spcBef>
              <a:spcAft>
                <a:spcPts val="0"/>
              </a:spcAft>
              <a:buNone/>
              <a:defRPr/>
            </a:pPr>
            <a:r>
              <a:rPr lang="en-US" altLang="en-US" b="1" dirty="0">
                <a:latin typeface="Times New Roman" panose="02020603050405020304" pitchFamily="18" charset="0"/>
                <a:cs typeface="Times New Roman" panose="02020603050405020304" pitchFamily="18" charset="0"/>
                <a:sym typeface="Wingdings" pitchFamily="2" charset="2"/>
              </a:rPr>
              <a:t>     entity is discussed</a:t>
            </a:r>
          </a:p>
          <a:p>
            <a:pPr marL="438912" indent="-320040" eaLnBrk="1" fontAlgn="auto" hangingPunct="1">
              <a:spcBef>
                <a:spcPts val="0"/>
              </a:spcBef>
              <a:spcAft>
                <a:spcPts val="0"/>
              </a:spcAft>
              <a:buFont typeface="Wingdings 2"/>
              <a:buChar char=""/>
              <a:defRPr/>
            </a:pPr>
            <a:endParaRPr lang="en-US" dirty="0"/>
          </a:p>
        </p:txBody>
      </p:sp>
      <p:pic>
        <p:nvPicPr>
          <p:cNvPr id="9220" name="Picture 2">
            <a:extLst>
              <a:ext uri="{FF2B5EF4-FFF2-40B4-BE49-F238E27FC236}">
                <a16:creationId xmlns:a16="http://schemas.microsoft.com/office/drawing/2014/main" id="{A1C1C784-4A72-4A80-93A7-2CF691560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314950" y="5255327"/>
            <a:ext cx="3663950" cy="128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127E-01B8-40AE-BE86-99E1837E20A3}"/>
              </a:ext>
            </a:extLst>
          </p:cNvPr>
          <p:cNvSpPr>
            <a:spLocks noGrp="1"/>
          </p:cNvSpPr>
          <p:nvPr>
            <p:ph type="title"/>
          </p:nvPr>
        </p:nvSpPr>
        <p:spPr>
          <a:xfrm>
            <a:off x="457200" y="339082"/>
            <a:ext cx="8229600" cy="1110464"/>
          </a:xfrm>
        </p:spPr>
        <p:txBody>
          <a:bodyPr>
            <a:normAutofit fontScale="90000"/>
          </a:bodyPr>
          <a:lstStyle/>
          <a:p>
            <a:pPr algn="ctr" eaLnBrk="1" hangingPunct="1">
              <a:spcBef>
                <a:spcPct val="50000"/>
              </a:spcBef>
              <a:defRPr/>
            </a:pPr>
            <a:br>
              <a:rPr lang="en-US" sz="4000" u="sng" dirty="0">
                <a:solidFill>
                  <a:schemeClr val="tx2">
                    <a:lumMod val="20000"/>
                    <a:lumOff val="80000"/>
                  </a:schemeClr>
                </a:solidFill>
                <a:latin typeface="Times New Roman" panose="02020603050405020304" pitchFamily="18" charset="0"/>
                <a:cs typeface="Times New Roman" panose="02020603050405020304" pitchFamily="18" charset="0"/>
              </a:rPr>
            </a:br>
            <a:r>
              <a:rPr lang="en-US" sz="3600" u="sng" dirty="0">
                <a:solidFill>
                  <a:schemeClr val="tx2">
                    <a:lumMod val="20000"/>
                    <a:lumOff val="80000"/>
                  </a:schemeClr>
                </a:solidFill>
                <a:latin typeface="Times New Roman" panose="02020603050405020304" pitchFamily="18" charset="0"/>
                <a:cs typeface="Times New Roman" panose="02020603050405020304" pitchFamily="18" charset="0"/>
              </a:rPr>
              <a:t>Section 286.011, Florida Statutes</a:t>
            </a:r>
            <a:br>
              <a:rPr lang="en-US" sz="3600" u="sng" dirty="0">
                <a:solidFill>
                  <a:schemeClr val="tx2">
                    <a:lumMod val="20000"/>
                    <a:lumOff val="80000"/>
                  </a:schemeClr>
                </a:solidFill>
                <a:latin typeface="Times New Roman" panose="02020603050405020304" pitchFamily="18" charset="0"/>
                <a:cs typeface="Times New Roman" panose="02020603050405020304" pitchFamily="18" charset="0"/>
              </a:rPr>
            </a:br>
            <a:r>
              <a:rPr lang="en-US" sz="3600" u="sng" dirty="0">
                <a:solidFill>
                  <a:schemeClr val="tx2">
                    <a:lumMod val="20000"/>
                    <a:lumOff val="80000"/>
                  </a:schemeClr>
                </a:solidFill>
                <a:latin typeface="Times New Roman" panose="02020603050405020304" pitchFamily="18" charset="0"/>
                <a:cs typeface="Times New Roman" panose="02020603050405020304" pitchFamily="18" charset="0"/>
              </a:rPr>
              <a:t>The Law Requires:</a:t>
            </a:r>
            <a:br>
              <a:rPr lang="en-US" altLang="en-US" sz="4800" u="sng" dirty="0">
                <a:solidFill>
                  <a:schemeClr val="tx2">
                    <a:lumMod val="20000"/>
                    <a:lumOff val="80000"/>
                  </a:schemeClr>
                </a:solidFill>
                <a:latin typeface="Times New Roman" panose="02020603050405020304" pitchFamily="18" charset="0"/>
                <a:cs typeface="Times New Roman" panose="02020603050405020304" pitchFamily="18" charset="0"/>
              </a:rPr>
            </a:br>
            <a:endParaRPr lang="en-US"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pic>
        <p:nvPicPr>
          <p:cNvPr id="10243" name="Picture 3">
            <a:extLst>
              <a:ext uri="{FF2B5EF4-FFF2-40B4-BE49-F238E27FC236}">
                <a16:creationId xmlns:a16="http://schemas.microsoft.com/office/drawing/2014/main" id="{D849DA0E-8038-4C4B-AE1D-C273C77B8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838825" y="1618483"/>
            <a:ext cx="3045055" cy="203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
            <a:extLst>
              <a:ext uri="{FF2B5EF4-FFF2-40B4-BE49-F238E27FC236}">
                <a16:creationId xmlns:a16="http://schemas.microsoft.com/office/drawing/2014/main" id="{2505A839-61AB-44E5-9FDB-3BE3544F64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290584" y="5305759"/>
            <a:ext cx="2416406" cy="133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9">
            <a:extLst>
              <a:ext uri="{FF2B5EF4-FFF2-40B4-BE49-F238E27FC236}">
                <a16:creationId xmlns:a16="http://schemas.microsoft.com/office/drawing/2014/main" id="{725E1B40-1D64-407B-B8EC-6F519D2FB9E8}"/>
              </a:ext>
            </a:extLst>
          </p:cNvPr>
          <p:cNvSpPr txBox="1">
            <a:spLocks noChangeArrowheads="1"/>
          </p:cNvSpPr>
          <p:nvPr/>
        </p:nvSpPr>
        <p:spPr bwMode="auto">
          <a:xfrm>
            <a:off x="2181225" y="3955873"/>
            <a:ext cx="6477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9BBB59"/>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8064A2"/>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4BACC6"/>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9pPr>
          </a:lstStyle>
          <a:p>
            <a:pPr marL="457200" indent="-457200" eaLnBrk="1" hangingPunct="1">
              <a:buClrTx/>
              <a:buSzTx/>
              <a:buFont typeface="Wingdings" panose="05000000000000000000" pitchFamily="2" charset="2"/>
              <a:buChar char="Ø"/>
            </a:pPr>
            <a:r>
              <a:rPr lang="en-US" altLang="en-US" sz="2600" b="1" u="sng" dirty="0">
                <a:latin typeface="Times New Roman" panose="02020603050405020304" pitchFamily="18" charset="0"/>
                <a:cs typeface="Times New Roman" panose="02020603050405020304" pitchFamily="18" charset="0"/>
                <a:sym typeface="Wingdings" panose="05000000000000000000" pitchFamily="2" charset="2"/>
              </a:rPr>
              <a:t>Reasonable</a:t>
            </a:r>
            <a:r>
              <a:rPr lang="en-US" altLang="en-US" sz="2600" b="1" dirty="0">
                <a:latin typeface="Times New Roman" panose="02020603050405020304" pitchFamily="18" charset="0"/>
                <a:cs typeface="Times New Roman" panose="02020603050405020304" pitchFamily="18" charset="0"/>
                <a:sym typeface="Wingdings" panose="05000000000000000000" pitchFamily="2" charset="2"/>
              </a:rPr>
              <a:t> advance </a:t>
            </a:r>
            <a:r>
              <a:rPr lang="en-US" altLang="en-US" sz="2600" b="1" u="sng" dirty="0">
                <a:latin typeface="Times New Roman" panose="02020603050405020304" pitchFamily="18" charset="0"/>
                <a:cs typeface="Times New Roman" panose="02020603050405020304" pitchFamily="18" charset="0"/>
                <a:sym typeface="Wingdings" panose="05000000000000000000" pitchFamily="2" charset="2"/>
              </a:rPr>
              <a:t>notice</a:t>
            </a:r>
            <a:r>
              <a:rPr lang="en-US" altLang="en-US" sz="2600" b="1" dirty="0">
                <a:latin typeface="Times New Roman" panose="02020603050405020304" pitchFamily="18" charset="0"/>
                <a:cs typeface="Times New Roman" panose="02020603050405020304" pitchFamily="18" charset="0"/>
                <a:sym typeface="Wingdings" panose="05000000000000000000" pitchFamily="2" charset="2"/>
              </a:rPr>
              <a:t> of   </a:t>
            </a:r>
          </a:p>
          <a:p>
            <a:pPr eaLnBrk="1" hangingPunct="1">
              <a:buClrTx/>
              <a:buSzTx/>
              <a:buFontTx/>
              <a:buNone/>
            </a:pPr>
            <a:r>
              <a:rPr lang="en-US" altLang="en-US" sz="2600" b="1" dirty="0">
                <a:latin typeface="Times New Roman" panose="02020603050405020304" pitchFamily="18" charset="0"/>
                <a:cs typeface="Times New Roman" panose="02020603050405020304" pitchFamily="18" charset="0"/>
                <a:sym typeface="Wingdings" panose="05000000000000000000" pitchFamily="2" charset="2"/>
              </a:rPr>
              <a:t>      the meeting</a:t>
            </a:r>
            <a:endParaRPr lang="en-US" altLang="en-US" sz="2600" b="1" dirty="0">
              <a:latin typeface="Times New Roman" panose="02020603050405020304" pitchFamily="18" charset="0"/>
              <a:cs typeface="Times New Roman" panose="02020603050405020304" pitchFamily="18" charset="0"/>
            </a:endParaRPr>
          </a:p>
        </p:txBody>
      </p:sp>
      <p:sp>
        <p:nvSpPr>
          <p:cNvPr id="12" name="Text Box 8">
            <a:extLst>
              <a:ext uri="{FF2B5EF4-FFF2-40B4-BE49-F238E27FC236}">
                <a16:creationId xmlns:a16="http://schemas.microsoft.com/office/drawing/2014/main" id="{7B4CF759-CDDC-49B1-8815-941EAE2AC14D}"/>
              </a:ext>
            </a:extLst>
          </p:cNvPr>
          <p:cNvSpPr txBox="1">
            <a:spLocks noGrp="1" noChangeArrowheads="1"/>
          </p:cNvSpPr>
          <p:nvPr>
            <p:ph idx="1"/>
          </p:nvPr>
        </p:nvSpPr>
        <p:spPr>
          <a:xfrm>
            <a:off x="382588" y="1697038"/>
            <a:ext cx="5549900" cy="1619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tx1"/>
              </a:buClr>
              <a:buFont typeface="Wingdings" panose="05000000000000000000" pitchFamily="2" charset="2"/>
              <a:buChar char="Ø"/>
              <a:defRPr/>
            </a:pPr>
            <a:r>
              <a:rPr lang="en-US" altLang="en-US" sz="2600" b="1" dirty="0">
                <a:latin typeface="Times New Roman" panose="02020603050405020304" pitchFamily="18" charset="0"/>
                <a:cs typeface="Times New Roman" panose="02020603050405020304" pitchFamily="18" charset="0"/>
                <a:sym typeface="Wingdings" pitchFamily="2" charset="2"/>
              </a:rPr>
              <a:t>These Meetings are to be </a:t>
            </a:r>
            <a:r>
              <a:rPr lang="en-US" altLang="en-US" sz="2600" b="1" u="sng" dirty="0">
                <a:latin typeface="Times New Roman" panose="02020603050405020304" pitchFamily="18" charset="0"/>
                <a:cs typeface="Times New Roman" panose="02020603050405020304" pitchFamily="18" charset="0"/>
                <a:sym typeface="Wingdings" pitchFamily="2" charset="2"/>
              </a:rPr>
              <a:t>open</a:t>
            </a:r>
            <a:r>
              <a:rPr lang="en-US" altLang="en-US" sz="2600" b="1" dirty="0">
                <a:latin typeface="Times New Roman" panose="02020603050405020304" pitchFamily="18" charset="0"/>
                <a:cs typeface="Times New Roman" panose="02020603050405020304" pitchFamily="18" charset="0"/>
                <a:sym typeface="Wingdings" pitchFamily="2" charset="2"/>
              </a:rPr>
              <a:t>       </a:t>
            </a:r>
          </a:p>
          <a:p>
            <a:pPr marL="119062" indent="0" eaLnBrk="1" hangingPunct="1">
              <a:spcBef>
                <a:spcPct val="20000"/>
              </a:spcBef>
              <a:buFont typeface="Wingdings 2" panose="05020102010507070707" pitchFamily="18" charset="2"/>
              <a:buNone/>
              <a:defRPr/>
            </a:pPr>
            <a:r>
              <a:rPr lang="en-US" altLang="en-US" sz="2600" b="1" dirty="0">
                <a:latin typeface="Times New Roman" panose="02020603050405020304" pitchFamily="18" charset="0"/>
                <a:cs typeface="Times New Roman" panose="02020603050405020304" pitchFamily="18" charset="0"/>
                <a:sym typeface="Wingdings" pitchFamily="2" charset="2"/>
              </a:rPr>
              <a:t>    and </a:t>
            </a:r>
            <a:r>
              <a:rPr lang="en-US" altLang="en-US" sz="2600" b="1" u="sng" dirty="0">
                <a:latin typeface="Times New Roman" panose="02020603050405020304" pitchFamily="18" charset="0"/>
                <a:cs typeface="Times New Roman" panose="02020603050405020304" pitchFamily="18" charset="0"/>
                <a:sym typeface="Wingdings" pitchFamily="2" charset="2"/>
              </a:rPr>
              <a:t>accessible</a:t>
            </a:r>
            <a:r>
              <a:rPr lang="en-US" altLang="en-US" sz="2600" b="1" dirty="0">
                <a:latin typeface="Times New Roman" panose="02020603050405020304" pitchFamily="18" charset="0"/>
                <a:cs typeface="Times New Roman" panose="02020603050405020304" pitchFamily="18" charset="0"/>
                <a:sym typeface="Wingdings" pitchFamily="2" charset="2"/>
              </a:rPr>
              <a:t> to the public</a:t>
            </a:r>
          </a:p>
          <a:p>
            <a:pPr eaLnBrk="1" hangingPunct="1">
              <a:spcBef>
                <a:spcPct val="50000"/>
              </a:spcBef>
              <a:defRPr/>
            </a:pPr>
            <a:endParaRPr lang="en-US" altLang="en-US" sz="2600" b="1" dirty="0">
              <a:solidFill>
                <a:schemeClr val="bg1"/>
              </a:solidFill>
            </a:endParaRPr>
          </a:p>
        </p:txBody>
      </p:sp>
      <p:sp>
        <p:nvSpPr>
          <p:cNvPr id="10248" name="Rectangle 12">
            <a:extLst>
              <a:ext uri="{FF2B5EF4-FFF2-40B4-BE49-F238E27FC236}">
                <a16:creationId xmlns:a16="http://schemas.microsoft.com/office/drawing/2014/main" id="{10C8EC48-0091-45FE-9ECD-BFAB8C40ADDB}"/>
              </a:ext>
            </a:extLst>
          </p:cNvPr>
          <p:cNvSpPr>
            <a:spLocks noChangeArrowheads="1"/>
          </p:cNvSpPr>
          <p:nvPr/>
        </p:nvSpPr>
        <p:spPr bwMode="auto">
          <a:xfrm>
            <a:off x="681038" y="5816600"/>
            <a:ext cx="64484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9BBB59"/>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8064A2"/>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4BACC6"/>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4BACC6"/>
              </a:buClr>
              <a:buFont typeface="Wingdings 3" panose="05040102010807070707" pitchFamily="18" charset="2"/>
              <a:buChar char=""/>
              <a:defRPr sz="2000">
                <a:solidFill>
                  <a:schemeClr val="tx1"/>
                </a:solidFill>
                <a:latin typeface="Corbel" panose="020B0503020204020204" pitchFamily="34" charset="0"/>
              </a:defRPr>
            </a:lvl9pPr>
          </a:lstStyle>
          <a:p>
            <a:pPr marL="457200" indent="-457200" eaLnBrk="1" hangingPunct="1">
              <a:spcBef>
                <a:spcPct val="50000"/>
              </a:spcBef>
              <a:buClrTx/>
              <a:buSzTx/>
              <a:buFont typeface="Wingdings" panose="05000000000000000000" pitchFamily="2" charset="2"/>
              <a:buChar char="Ø"/>
            </a:pPr>
            <a:r>
              <a:rPr lang="en-US" altLang="en-US" sz="2600" b="1" dirty="0">
                <a:latin typeface="Times New Roman" panose="02020603050405020304" pitchFamily="18" charset="0"/>
                <a:cs typeface="Times New Roman" panose="02020603050405020304" pitchFamily="18" charset="0"/>
                <a:sym typeface="Wingdings" panose="05000000000000000000" pitchFamily="2" charset="2"/>
              </a:rPr>
              <a:t> Written </a:t>
            </a:r>
            <a:r>
              <a:rPr lang="en-US" altLang="en-US" sz="2600" b="1" u="sng" dirty="0">
                <a:latin typeface="Times New Roman" panose="02020603050405020304" pitchFamily="18" charset="0"/>
                <a:cs typeface="Times New Roman" panose="02020603050405020304" pitchFamily="18" charset="0"/>
                <a:sym typeface="Wingdings" panose="05000000000000000000" pitchFamily="2" charset="2"/>
              </a:rPr>
              <a:t>minutes</a:t>
            </a:r>
            <a:r>
              <a:rPr lang="en-US" altLang="en-US" sz="2600" b="1" dirty="0">
                <a:latin typeface="Times New Roman" panose="02020603050405020304" pitchFamily="18" charset="0"/>
                <a:cs typeface="Times New Roman" panose="02020603050405020304" pitchFamily="18" charset="0"/>
                <a:sym typeface="Wingdings" panose="05000000000000000000" pitchFamily="2" charset="2"/>
              </a:rPr>
              <a:t> of the meeting</a:t>
            </a:r>
          </a:p>
        </p:txBody>
      </p:sp>
      <p:pic>
        <p:nvPicPr>
          <p:cNvPr id="4" name="Picture 3">
            <a:extLst>
              <a:ext uri="{FF2B5EF4-FFF2-40B4-BE49-F238E27FC236}">
                <a16:creationId xmlns:a16="http://schemas.microsoft.com/office/drawing/2014/main" id="{F5FF7B3B-3F6B-40B3-8289-FE566CB513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9629" y="3492234"/>
            <a:ext cx="1489869" cy="1986492"/>
          </a:xfrm>
          <a:prstGeom prst="rect">
            <a:avLst/>
          </a:prstGeom>
        </p:spPr>
      </p:pic>
      <p:pic>
        <p:nvPicPr>
          <p:cNvPr id="10251" name="Picture 7" descr="Pubs-Opposing100-PublicMeeting">
            <a:extLst>
              <a:ext uri="{FF2B5EF4-FFF2-40B4-BE49-F238E27FC236}">
                <a16:creationId xmlns:a16="http://schemas.microsoft.com/office/drawing/2014/main" id="{4D0D53FA-D46F-408A-861A-5FF9CE9655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41420">
            <a:off x="785507" y="4164260"/>
            <a:ext cx="877781" cy="11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amble cartoon">
            <a:hlinkClick r:id="rId2"/>
            <a:extLst>
              <a:ext uri="{FF2B5EF4-FFF2-40B4-BE49-F238E27FC236}">
                <a16:creationId xmlns:a16="http://schemas.microsoft.com/office/drawing/2014/main" id="{ED5A9C1A-D849-4E27-AFEC-83EC110FD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61" y="482600"/>
            <a:ext cx="8198678"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E3A0A6C0-9A57-4E03-8929-B18E00450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60" y="609601"/>
            <a:ext cx="769628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ADB608-1AC6-4FC1-B13C-23E1F749FE91}"/>
              </a:ext>
            </a:extLst>
          </p:cNvPr>
          <p:cNvPicPr>
            <a:picLocks noGrp="1" noChangeAspect="1"/>
          </p:cNvPicPr>
          <p:nvPr>
            <p:ph idx="4294967295"/>
          </p:nvPr>
        </p:nvPicPr>
        <p:blipFill>
          <a:blip r:embed="rId2"/>
          <a:stretch>
            <a:fillRect/>
          </a:stretch>
        </p:blipFill>
        <p:spPr>
          <a:xfrm>
            <a:off x="823765" y="590550"/>
            <a:ext cx="7496469" cy="5676900"/>
          </a:xfrm>
          <a:prstGeom prst="rect">
            <a:avLst/>
          </a:prstGeom>
        </p:spPr>
      </p:pic>
    </p:spTree>
    <p:extLst>
      <p:ext uri="{BB962C8B-B14F-4D97-AF65-F5344CB8AC3E}">
        <p14:creationId xmlns:p14="http://schemas.microsoft.com/office/powerpoint/2010/main" val="368510986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6797-F7A4-4D33-B38B-F2A6C7FCA221}"/>
              </a:ext>
            </a:extLst>
          </p:cNvPr>
          <p:cNvSpPr>
            <a:spLocks noGrp="1"/>
          </p:cNvSpPr>
          <p:nvPr>
            <p:ph type="title"/>
          </p:nvPr>
        </p:nvSpPr>
        <p:spPr>
          <a:xfrm>
            <a:off x="457200" y="326898"/>
            <a:ext cx="8229600" cy="1252728"/>
          </a:xfrm>
        </p:spPr>
        <p:txBody>
          <a:bodyPr/>
          <a:lstStyle/>
          <a:p>
            <a:pPr algn="ctr"/>
            <a:r>
              <a:rPr lang="en-US" dirty="0">
                <a:solidFill>
                  <a:schemeClr val="tx2">
                    <a:lumMod val="20000"/>
                    <a:lumOff val="80000"/>
                  </a:schemeClr>
                </a:solidFill>
                <a:latin typeface="Times New Roman" panose="02020603050405020304" pitchFamily="18" charset="0"/>
                <a:cs typeface="Times New Roman" panose="02020603050405020304" pitchFamily="18" charset="0"/>
              </a:rPr>
              <a:t>Question</a:t>
            </a:r>
          </a:p>
        </p:txBody>
      </p:sp>
      <p:sp>
        <p:nvSpPr>
          <p:cNvPr id="3" name="Content Placeholder 2">
            <a:extLst>
              <a:ext uri="{FF2B5EF4-FFF2-40B4-BE49-F238E27FC236}">
                <a16:creationId xmlns:a16="http://schemas.microsoft.com/office/drawing/2014/main" id="{F89C16BE-9C34-410E-AEC6-64B74CDC7BF1}"/>
              </a:ext>
            </a:extLst>
          </p:cNvPr>
          <p:cNvSpPr>
            <a:spLocks noGrp="1"/>
          </p:cNvSpPr>
          <p:nvPr>
            <p:ph idx="1"/>
          </p:nvPr>
        </p:nvSpPr>
        <p:spPr>
          <a:xfrm>
            <a:off x="276225" y="1774825"/>
            <a:ext cx="8505825" cy="4756277"/>
          </a:xfrm>
        </p:spPr>
        <p:txBody>
          <a:bodyPr/>
          <a:lstStyle/>
          <a:p>
            <a:pPr marL="119062" indent="0" algn="just">
              <a:buNone/>
            </a:pPr>
            <a:r>
              <a:rPr lang="en-US" sz="1800" dirty="0">
                <a:latin typeface="Times New Roman" panose="02020603050405020304" pitchFamily="18" charset="0"/>
                <a:cs typeface="Times New Roman" panose="02020603050405020304" pitchFamily="18" charset="0"/>
              </a:rPr>
              <a:t>Council Member A asks her </a:t>
            </a:r>
            <a:r>
              <a:rPr lang="en-US" sz="1800" dirty="0" err="1">
                <a:latin typeface="Times New Roman" panose="02020603050405020304" pitchFamily="18" charset="0"/>
                <a:cs typeface="Times New Roman" panose="02020603050405020304" pitchFamily="18" charset="0"/>
              </a:rPr>
              <a:t>ECA</a:t>
            </a:r>
            <a:r>
              <a:rPr lang="en-US" sz="1800" dirty="0">
                <a:latin typeface="Times New Roman" panose="02020603050405020304" pitchFamily="18" charset="0"/>
                <a:cs typeface="Times New Roman" panose="02020603050405020304" pitchFamily="18" charset="0"/>
              </a:rPr>
              <a:t> to send a draft resolution to Council Member B, who knows the honoree well, before filing to see if Council Member B wants to be a co-introducer.  The </a:t>
            </a:r>
            <a:r>
              <a:rPr lang="en-US" sz="1800" dirty="0" err="1">
                <a:latin typeface="Times New Roman" panose="02020603050405020304" pitchFamily="18" charset="0"/>
                <a:cs typeface="Times New Roman" panose="02020603050405020304" pitchFamily="18" charset="0"/>
              </a:rPr>
              <a:t>ECA</a:t>
            </a:r>
            <a:r>
              <a:rPr lang="en-US" sz="1800" dirty="0">
                <a:latin typeface="Times New Roman" panose="02020603050405020304" pitchFamily="18" charset="0"/>
                <a:cs typeface="Times New Roman" panose="02020603050405020304" pitchFamily="18" charset="0"/>
              </a:rPr>
              <a:t> forwards the resolution by e-mail with this message “Council Member A will be filing this resolution next week and wanted me to send it to you to see if you want to add your name.” </a:t>
            </a:r>
          </a:p>
          <a:p>
            <a:pPr marL="119062" indent="0" algn="jus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9062"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Council Member B responds to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have added information about Ms. X that I learned while working with her.  Please make these changes and add my name as co-introducer.”   </a:t>
            </a:r>
          </a:p>
          <a:p>
            <a:pPr marL="119062" indent="0" algn="just">
              <a:buNone/>
            </a:pPr>
            <a:endParaRPr lang="en-US" sz="1800" dirty="0">
              <a:latin typeface="Times New Roman" panose="02020603050405020304" pitchFamily="18" charset="0"/>
              <a:cs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ECA</a:t>
            </a:r>
            <a:r>
              <a:rPr lang="en-US" sz="1800" dirty="0">
                <a:latin typeface="Times New Roman" panose="02020603050405020304" pitchFamily="18" charset="0"/>
                <a:cs typeface="Times New Roman" panose="02020603050405020304" pitchFamily="18" charset="0"/>
              </a:rPr>
              <a:t> makes the changes to the resolution, informs Council Member A of those changes, adds Council Member B’s name to the resolution and submits to OGC for filing. Is this a Sunshine Law violation?</a:t>
            </a:r>
          </a:p>
          <a:p>
            <a:pPr marL="900113" lvl="2" indent="-342900">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0113" lvl="2" indent="-342900">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00113" lvl="2" indent="-342900">
              <a:spcBef>
                <a:spcPts val="0"/>
              </a:spcBef>
              <a:spcAft>
                <a:spcPts val="0"/>
              </a:spcAft>
              <a:buFont typeface="+mj-lt"/>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Maybe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9062" indent="0" algn="just">
              <a:buNone/>
            </a:pPr>
            <a:endParaRPr lang="en-US" sz="1800" dirty="0"/>
          </a:p>
        </p:txBody>
      </p:sp>
    </p:spTree>
    <p:extLst>
      <p:ext uri="{BB962C8B-B14F-4D97-AF65-F5344CB8AC3E}">
        <p14:creationId xmlns:p14="http://schemas.microsoft.com/office/powerpoint/2010/main" val="176190710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1FA7-CDC0-460C-B073-F7C37813453E}"/>
              </a:ext>
            </a:extLst>
          </p:cNvPr>
          <p:cNvSpPr>
            <a:spLocks noGrp="1"/>
          </p:cNvSpPr>
          <p:nvPr>
            <p:ph type="title"/>
          </p:nvPr>
        </p:nvSpPr>
        <p:spPr>
          <a:xfrm>
            <a:off x="457200" y="361950"/>
            <a:ext cx="8229600" cy="1122266"/>
          </a:xfrm>
        </p:spPr>
        <p:txBody>
          <a:bodyPr/>
          <a:lstStyle/>
          <a:p>
            <a:pPr algn="ctr" fontAlgn="auto">
              <a:spcAft>
                <a:spcPts val="0"/>
              </a:spcAft>
              <a:defRPr/>
            </a:pPr>
            <a:r>
              <a:rPr lang="en-US" sz="4000" dirty="0">
                <a:solidFill>
                  <a:schemeClr val="tx2">
                    <a:lumMod val="20000"/>
                    <a:lumOff val="80000"/>
                  </a:schemeClr>
                </a:solidFill>
                <a:latin typeface="Times New Roman" panose="02020603050405020304" pitchFamily="18" charset="0"/>
                <a:cs typeface="Times New Roman" panose="02020603050405020304" pitchFamily="18" charset="0"/>
              </a:rPr>
              <a:t>What is a Public Record?</a:t>
            </a:r>
          </a:p>
        </p:txBody>
      </p:sp>
      <p:sp>
        <p:nvSpPr>
          <p:cNvPr id="3" name="Content Placeholder 2">
            <a:extLst>
              <a:ext uri="{FF2B5EF4-FFF2-40B4-BE49-F238E27FC236}">
                <a16:creationId xmlns:a16="http://schemas.microsoft.com/office/drawing/2014/main" id="{4119EB63-B2BA-46AB-A817-447F8B0065AC}"/>
              </a:ext>
            </a:extLst>
          </p:cNvPr>
          <p:cNvSpPr>
            <a:spLocks noGrp="1"/>
          </p:cNvSpPr>
          <p:nvPr>
            <p:ph idx="1"/>
          </p:nvPr>
        </p:nvSpPr>
        <p:spPr/>
        <p:txBody>
          <a:bodyPr rtlCol="0">
            <a:normAutofit/>
          </a:bodyPr>
          <a:lstStyle/>
          <a:p>
            <a:pPr marL="438912" indent="-320040" algn="just" fontAlgn="auto">
              <a:spcBef>
                <a:spcPts val="0"/>
              </a:spcBef>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Florida Statutes §119.011(12) defines “public records” as:</a:t>
            </a:r>
          </a:p>
          <a:p>
            <a:pPr marL="118872" indent="0" fontAlgn="auto">
              <a:spcBef>
                <a:spcPts val="0"/>
              </a:spcBef>
              <a:spcAft>
                <a:spcPts val="0"/>
              </a:spcAft>
              <a:buFont typeface="Wingdings 2" panose="05020102010507070707" pitchFamily="18" charset="2"/>
              <a:buNone/>
              <a:defRPr/>
            </a:pPr>
            <a:endParaRPr lang="en-US" sz="1400" dirty="0">
              <a:latin typeface="Times New Roman" panose="02020603050405020304" pitchFamily="18" charset="0"/>
              <a:cs typeface="Times New Roman" panose="02020603050405020304" pitchFamily="18" charset="0"/>
            </a:endParaRPr>
          </a:p>
          <a:p>
            <a:pPr marL="410972" lvl="1" indent="0" algn="just" fontAlgn="auto">
              <a:spcBef>
                <a:spcPts val="0"/>
              </a:spcBef>
              <a:spcAft>
                <a:spcPts val="0"/>
              </a:spcAft>
              <a:buNone/>
              <a:defRPr/>
            </a:pPr>
            <a:r>
              <a:rPr lang="en-US" dirty="0">
                <a:latin typeface="Times New Roman" panose="02020603050405020304" pitchFamily="18" charset="0"/>
                <a:cs typeface="Times New Roman" panose="02020603050405020304" pitchFamily="18" charset="0"/>
              </a:rPr>
              <a:t>All documents, papers, letters, maps, books, tapes, photographs, films, sound recordings, data processing software, or other material, </a:t>
            </a:r>
            <a:r>
              <a:rPr lang="en-US" b="1" u="sng" dirty="0">
                <a:solidFill>
                  <a:srgbClr val="FF0000"/>
                </a:solidFill>
                <a:latin typeface="Times New Roman" panose="02020603050405020304" pitchFamily="18" charset="0"/>
                <a:cs typeface="Times New Roman" panose="02020603050405020304" pitchFamily="18" charset="0"/>
              </a:rPr>
              <a:t>regardless of the physical form</a:t>
            </a:r>
            <a:r>
              <a:rPr lang="en-US" dirty="0">
                <a:latin typeface="Times New Roman" panose="02020603050405020304" pitchFamily="18" charset="0"/>
                <a:cs typeface="Times New Roman" panose="02020603050405020304" pitchFamily="18" charset="0"/>
              </a:rPr>
              <a:t>, characteristics, or means of transmission, made or received pursuant to law or ordinance or in connection with the transaction of official business by any agency.</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149E-9BEB-4754-BC1F-1FE5F0C836A3}"/>
              </a:ext>
            </a:extLst>
          </p:cNvPr>
          <p:cNvSpPr>
            <a:spLocks noGrp="1"/>
          </p:cNvSpPr>
          <p:nvPr>
            <p:ph type="title"/>
          </p:nvPr>
        </p:nvSpPr>
        <p:spPr>
          <a:xfrm>
            <a:off x="457200" y="336423"/>
            <a:ext cx="8229600" cy="1252728"/>
          </a:xfrm>
        </p:spPr>
        <p:txBody>
          <a:bodyPr/>
          <a:lstStyle/>
          <a:p>
            <a:pPr algn="ctr"/>
            <a:r>
              <a:rPr lang="en-US" dirty="0">
                <a:solidFill>
                  <a:schemeClr val="tx2">
                    <a:lumMod val="20000"/>
                    <a:lumOff val="80000"/>
                  </a:schemeClr>
                </a:solidFill>
                <a:latin typeface="Times New Roman" panose="02020603050405020304" pitchFamily="18" charset="0"/>
                <a:cs typeface="Times New Roman" panose="02020603050405020304" pitchFamily="18" charset="0"/>
              </a:rPr>
              <a:t>Retention Schedule</a:t>
            </a:r>
          </a:p>
        </p:txBody>
      </p:sp>
      <p:sp>
        <p:nvSpPr>
          <p:cNvPr id="3" name="Content Placeholder 2">
            <a:extLst>
              <a:ext uri="{FF2B5EF4-FFF2-40B4-BE49-F238E27FC236}">
                <a16:creationId xmlns:a16="http://schemas.microsoft.com/office/drawing/2014/main" id="{11CBADE6-CB88-4B36-8A2F-0BC6010646E5}"/>
              </a:ext>
            </a:extLst>
          </p:cNvPr>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Public Records Subject to Retention Schedules created by the Division of Library and Information Services of the Department of State:</a:t>
            </a:r>
          </a:p>
          <a:p>
            <a:endParaRPr lang="en-US" sz="1800" dirty="0">
              <a:latin typeface="Times New Roman" panose="02020603050405020304" pitchFamily="18" charset="0"/>
              <a:cs typeface="Times New Roman" panose="02020603050405020304" pitchFamily="18" charset="0"/>
            </a:endParaRPr>
          </a:p>
          <a:p>
            <a:pPr marL="119062" indent="0">
              <a:buNone/>
            </a:pPr>
            <a:r>
              <a:rPr lang="en-US" sz="1800" b="1" dirty="0">
                <a:latin typeface="Times New Roman" panose="02020603050405020304" pitchFamily="18" charset="0"/>
                <a:cs typeface="Times New Roman" panose="02020603050405020304" pitchFamily="18" charset="0"/>
              </a:rPr>
              <a:t>257.36 Records and information management.—</a:t>
            </a:r>
          </a:p>
          <a:p>
            <a:pPr marL="119062" indent="0">
              <a:buNone/>
            </a:pPr>
            <a:r>
              <a:rPr lang="en-US" sz="1800" dirty="0">
                <a:latin typeface="Times New Roman" panose="02020603050405020304" pitchFamily="18" charset="0"/>
                <a:cs typeface="Times New Roman" panose="02020603050405020304" pitchFamily="18" charset="0"/>
              </a:rPr>
              <a:t>			*       *           *</a:t>
            </a:r>
          </a:p>
          <a:p>
            <a:pPr marL="409575" lvl="1" indent="-295275" algn="just">
              <a:buNone/>
            </a:pPr>
            <a:r>
              <a:rPr lang="en-US" sz="1800" dirty="0">
                <a:latin typeface="Times New Roman" panose="02020603050405020304" pitchFamily="18" charset="0"/>
                <a:cs typeface="Times New Roman" panose="02020603050405020304" pitchFamily="18" charset="0"/>
              </a:rPr>
              <a:t>(6) A public record may be destroyed or otherwise disposed of only in accordance with retention schedules established by the division. The division shall adopt reasonable rules not inconsistent with this chapter which shall be binding on all agencies relating to the destruction and disposition of records. Such rules shall provide, but not be limited to:</a:t>
            </a:r>
          </a:p>
          <a:p>
            <a:pPr marL="411162" lvl="1" indent="0" algn="just">
              <a:buNone/>
            </a:pPr>
            <a:r>
              <a:rPr lang="en-US" sz="1800" dirty="0">
                <a:latin typeface="Times New Roman" panose="02020603050405020304" pitchFamily="18" charset="0"/>
                <a:cs typeface="Times New Roman" panose="02020603050405020304" pitchFamily="18" charset="0"/>
              </a:rPr>
              <a:t>(a) Procedures for complying and submitting to the division records-retention 	schedules.</a:t>
            </a:r>
          </a:p>
          <a:p>
            <a:pPr marL="411162" lvl="1" indent="0" algn="just">
              <a:buNone/>
            </a:pPr>
            <a:r>
              <a:rPr lang="en-US" sz="1800" dirty="0">
                <a:latin typeface="Times New Roman" panose="02020603050405020304" pitchFamily="18" charset="0"/>
                <a:cs typeface="Times New Roman" panose="02020603050405020304" pitchFamily="18" charset="0"/>
              </a:rPr>
              <a:t>(b) Procedures for the physical destruction or other disposal of records.</a:t>
            </a:r>
          </a:p>
          <a:p>
            <a:pPr marL="411162" lvl="1" indent="0" algn="just">
              <a:buNone/>
            </a:pPr>
            <a:r>
              <a:rPr lang="en-US" sz="1800" dirty="0">
                <a:latin typeface="Times New Roman" panose="02020603050405020304" pitchFamily="18" charset="0"/>
                <a:cs typeface="Times New Roman" panose="02020603050405020304" pitchFamily="18" charset="0"/>
              </a:rPr>
              <a:t>(c) Standards for the reproduction of records for security or with a view to the 	disposal of  the original record.</a:t>
            </a:r>
          </a:p>
          <a:p>
            <a:endParaRPr lang="en-US" dirty="0"/>
          </a:p>
        </p:txBody>
      </p:sp>
    </p:spTree>
    <p:extLst>
      <p:ext uri="{BB962C8B-B14F-4D97-AF65-F5344CB8AC3E}">
        <p14:creationId xmlns:p14="http://schemas.microsoft.com/office/powerpoint/2010/main" val="3108010612"/>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3614</TotalTime>
  <Words>715</Words>
  <Application>Microsoft Office PowerPoint</Application>
  <PresentationFormat>On-screen Show (4:3)</PresentationFormat>
  <Paragraphs>58</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Baskerville Old Face</vt:lpstr>
      <vt:lpstr>Calibri</vt:lpstr>
      <vt:lpstr>Corbel</vt:lpstr>
      <vt:lpstr>Times New Roman</vt:lpstr>
      <vt:lpstr>Wingdings</vt:lpstr>
      <vt:lpstr>Wingdings 2</vt:lpstr>
      <vt:lpstr>Wingdings 3</vt:lpstr>
      <vt:lpstr>Module</vt:lpstr>
      <vt:lpstr> </vt:lpstr>
      <vt:lpstr>Section 286.011, Florida Statutes A Public Meeting is:</vt:lpstr>
      <vt:lpstr> Section 286.011, Florida Statutes The Law Requires: </vt:lpstr>
      <vt:lpstr>PowerPoint Presentation</vt:lpstr>
      <vt:lpstr>PowerPoint Presentation</vt:lpstr>
      <vt:lpstr>PowerPoint Presentation</vt:lpstr>
      <vt:lpstr>Question</vt:lpstr>
      <vt:lpstr>What is a Public Record?</vt:lpstr>
      <vt:lpstr>Retention Schedule</vt:lpstr>
      <vt:lpstr>Retention Schedule Continued</vt:lpstr>
      <vt:lpstr>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Gov’t in the Sunshine &amp; Public Records</dc:title>
  <dc:creator>MLahmeur@coj.net</dc:creator>
  <cp:lastModifiedBy>Lahmeur, Merriane</cp:lastModifiedBy>
  <cp:revision>239</cp:revision>
  <cp:lastPrinted>2021-06-04T20:05:11Z</cp:lastPrinted>
  <dcterms:created xsi:type="dcterms:W3CDTF">2012-06-11T15:27:13Z</dcterms:created>
  <dcterms:modified xsi:type="dcterms:W3CDTF">2021-06-07T11:32:25Z</dcterms:modified>
</cp:coreProperties>
</file>